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7"/>
  </p:notesMasterIdLst>
  <p:sldIdLst>
    <p:sldId id="514" r:id="rId2"/>
    <p:sldId id="513" r:id="rId3"/>
    <p:sldId id="512" r:id="rId4"/>
    <p:sldId id="796" r:id="rId5"/>
    <p:sldId id="797" r:id="rId6"/>
    <p:sldId id="800" r:id="rId7"/>
    <p:sldId id="799" r:id="rId8"/>
    <p:sldId id="793" r:id="rId9"/>
    <p:sldId id="798" r:id="rId10"/>
    <p:sldId id="794" r:id="rId11"/>
    <p:sldId id="795" r:id="rId12"/>
    <p:sldId id="792" r:id="rId13"/>
    <p:sldId id="791" r:id="rId14"/>
    <p:sldId id="801" r:id="rId15"/>
    <p:sldId id="5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87652" autoAdjust="0"/>
  </p:normalViewPr>
  <p:slideViewPr>
    <p:cSldViewPr snapToGrid="0">
      <p:cViewPr varScale="1">
        <p:scale>
          <a:sx n="75" d="100"/>
          <a:sy n="75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70DC6-2128-4158-8D6E-A48A199256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84DDEA-BA35-4ED1-B4EE-48C198318110}">
      <dgm:prSet phldrT="[Text]"/>
      <dgm:spPr/>
      <dgm:t>
        <a:bodyPr/>
        <a:lstStyle/>
        <a:p>
          <a:r>
            <a:rPr lang="en-US" dirty="0"/>
            <a:t>Member</a:t>
          </a:r>
        </a:p>
      </dgm:t>
    </dgm:pt>
    <dgm:pt modelId="{88FD66B1-FD06-4BAE-A0E1-C0010CD0D512}" type="parTrans" cxnId="{42259C02-978C-4C0C-A951-C1B43BFA0869}">
      <dgm:prSet/>
      <dgm:spPr/>
      <dgm:t>
        <a:bodyPr/>
        <a:lstStyle/>
        <a:p>
          <a:endParaRPr lang="en-US"/>
        </a:p>
      </dgm:t>
    </dgm:pt>
    <dgm:pt modelId="{99ABB321-8D7C-4546-8260-B51F0C6BD472}" type="sibTrans" cxnId="{42259C02-978C-4C0C-A951-C1B43BFA0869}">
      <dgm:prSet/>
      <dgm:spPr/>
      <dgm:t>
        <a:bodyPr/>
        <a:lstStyle/>
        <a:p>
          <a:endParaRPr lang="en-US"/>
        </a:p>
      </dgm:t>
    </dgm:pt>
    <dgm:pt modelId="{A97E42E9-437A-4872-9B01-0EBAEEEF3583}">
      <dgm:prSet phldrT="[Text]"/>
      <dgm:spPr/>
      <dgm:t>
        <a:bodyPr/>
        <a:lstStyle/>
        <a:p>
          <a:r>
            <a:rPr lang="en-US" dirty="0"/>
            <a:t>Members of FHLB Dallas</a:t>
          </a:r>
        </a:p>
      </dgm:t>
    </dgm:pt>
    <dgm:pt modelId="{2DB787CD-8CC9-4944-9418-D744A0925B4A}" type="parTrans" cxnId="{FFC5E0A7-9F6F-451C-ADDF-9BBD0EEC621E}">
      <dgm:prSet/>
      <dgm:spPr/>
      <dgm:t>
        <a:bodyPr/>
        <a:lstStyle/>
        <a:p>
          <a:endParaRPr lang="en-US"/>
        </a:p>
      </dgm:t>
    </dgm:pt>
    <dgm:pt modelId="{27162A3E-A469-4F00-A300-1A5F67988794}" type="sibTrans" cxnId="{FFC5E0A7-9F6F-451C-ADDF-9BBD0EEC621E}">
      <dgm:prSet/>
      <dgm:spPr/>
      <dgm:t>
        <a:bodyPr/>
        <a:lstStyle/>
        <a:p>
          <a:endParaRPr lang="en-US"/>
        </a:p>
      </dgm:t>
    </dgm:pt>
    <dgm:pt modelId="{3941311D-9F65-4170-AFAA-2389AB4EE72C}">
      <dgm:prSet phldrT="[Text]"/>
      <dgm:spPr/>
      <dgm:t>
        <a:bodyPr/>
        <a:lstStyle/>
        <a:p>
          <a:r>
            <a:rPr lang="en-US" dirty="0"/>
            <a:t>Applicant</a:t>
          </a:r>
        </a:p>
      </dgm:t>
    </dgm:pt>
    <dgm:pt modelId="{8CAAF017-E76C-43C1-A6EA-63E0F666617D}" type="parTrans" cxnId="{444276E0-C318-4476-BF29-767669C4A798}">
      <dgm:prSet/>
      <dgm:spPr/>
      <dgm:t>
        <a:bodyPr/>
        <a:lstStyle/>
        <a:p>
          <a:endParaRPr lang="en-US"/>
        </a:p>
      </dgm:t>
    </dgm:pt>
    <dgm:pt modelId="{7DCB4667-787E-48EF-BF77-649C71566CC4}" type="sibTrans" cxnId="{444276E0-C318-4476-BF29-767669C4A798}">
      <dgm:prSet/>
      <dgm:spPr/>
      <dgm:t>
        <a:bodyPr/>
        <a:lstStyle/>
        <a:p>
          <a:endParaRPr lang="en-US"/>
        </a:p>
      </dgm:t>
    </dgm:pt>
    <dgm:pt modelId="{6388CA81-195A-401A-B89C-3F99DEB041D5}">
      <dgm:prSet phldrT="[Text]"/>
      <dgm:spPr/>
      <dgm:t>
        <a:bodyPr/>
        <a:lstStyle/>
        <a:p>
          <a:r>
            <a:rPr lang="en-US" dirty="0"/>
            <a:t>Users applying for an Affordable Housing Program subsidy</a:t>
          </a:r>
        </a:p>
      </dgm:t>
    </dgm:pt>
    <dgm:pt modelId="{5716CFAA-25B7-4CA9-AB3B-36198C95A6AB}" type="parTrans" cxnId="{94E9F0B5-CE53-4EE7-ABBD-F795A6FB6996}">
      <dgm:prSet/>
      <dgm:spPr/>
      <dgm:t>
        <a:bodyPr/>
        <a:lstStyle/>
        <a:p>
          <a:endParaRPr lang="en-US"/>
        </a:p>
      </dgm:t>
    </dgm:pt>
    <dgm:pt modelId="{4F57059A-3767-47E8-BFE2-67047AE15C0F}" type="sibTrans" cxnId="{94E9F0B5-CE53-4EE7-ABBD-F795A6FB6996}">
      <dgm:prSet/>
      <dgm:spPr/>
      <dgm:t>
        <a:bodyPr/>
        <a:lstStyle/>
        <a:p>
          <a:endParaRPr lang="en-US"/>
        </a:p>
      </dgm:t>
    </dgm:pt>
    <dgm:pt modelId="{00BDD9E8-2D30-42FB-B9BF-914FDA3BDEE0}" type="pres">
      <dgm:prSet presAssocID="{16670DC6-2128-4158-8D6E-A48A19925688}" presName="Name0" presStyleCnt="0">
        <dgm:presLayoutVars>
          <dgm:dir/>
          <dgm:animLvl val="lvl"/>
          <dgm:resizeHandles/>
        </dgm:presLayoutVars>
      </dgm:prSet>
      <dgm:spPr/>
    </dgm:pt>
    <dgm:pt modelId="{79449344-2B91-410B-81A2-F2B1523B8FFF}" type="pres">
      <dgm:prSet presAssocID="{D084DDEA-BA35-4ED1-B4EE-48C198318110}" presName="linNode" presStyleCnt="0"/>
      <dgm:spPr/>
    </dgm:pt>
    <dgm:pt modelId="{4A4198F5-5F80-480E-A86E-671BFE15E358}" type="pres">
      <dgm:prSet presAssocID="{D084DDEA-BA35-4ED1-B4EE-48C198318110}" presName="parentShp" presStyleLbl="node1" presStyleIdx="0" presStyleCnt="2">
        <dgm:presLayoutVars>
          <dgm:bulletEnabled val="1"/>
        </dgm:presLayoutVars>
      </dgm:prSet>
      <dgm:spPr/>
    </dgm:pt>
    <dgm:pt modelId="{DAF63FE3-1558-4A21-987F-495DEA3E7632}" type="pres">
      <dgm:prSet presAssocID="{D084DDEA-BA35-4ED1-B4EE-48C198318110}" presName="childShp" presStyleLbl="bgAccFollowNode1" presStyleIdx="0" presStyleCnt="2">
        <dgm:presLayoutVars>
          <dgm:bulletEnabled val="1"/>
        </dgm:presLayoutVars>
      </dgm:prSet>
      <dgm:spPr/>
    </dgm:pt>
    <dgm:pt modelId="{008EC7C3-B5AA-43E2-B631-1D3C76B475B6}" type="pres">
      <dgm:prSet presAssocID="{99ABB321-8D7C-4546-8260-B51F0C6BD472}" presName="spacing" presStyleCnt="0"/>
      <dgm:spPr/>
    </dgm:pt>
    <dgm:pt modelId="{95CF7F12-0063-4A56-A90A-E6077183F71A}" type="pres">
      <dgm:prSet presAssocID="{3941311D-9F65-4170-AFAA-2389AB4EE72C}" presName="linNode" presStyleCnt="0"/>
      <dgm:spPr/>
    </dgm:pt>
    <dgm:pt modelId="{09EA14B9-9707-4CD2-8DDB-EAAD305E6CAD}" type="pres">
      <dgm:prSet presAssocID="{3941311D-9F65-4170-AFAA-2389AB4EE72C}" presName="parentShp" presStyleLbl="node1" presStyleIdx="1" presStyleCnt="2">
        <dgm:presLayoutVars>
          <dgm:bulletEnabled val="1"/>
        </dgm:presLayoutVars>
      </dgm:prSet>
      <dgm:spPr/>
    </dgm:pt>
    <dgm:pt modelId="{2CCFD00B-4390-4AC3-8871-D3D9A1295A70}" type="pres">
      <dgm:prSet presAssocID="{3941311D-9F65-4170-AFAA-2389AB4EE72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2259C02-978C-4C0C-A951-C1B43BFA0869}" srcId="{16670DC6-2128-4158-8D6E-A48A19925688}" destId="{D084DDEA-BA35-4ED1-B4EE-48C198318110}" srcOrd="0" destOrd="0" parTransId="{88FD66B1-FD06-4BAE-A0E1-C0010CD0D512}" sibTransId="{99ABB321-8D7C-4546-8260-B51F0C6BD472}"/>
    <dgm:cxn modelId="{ACB6D46B-5DA3-4AB0-A619-489F9C8B2D0F}" type="presOf" srcId="{3941311D-9F65-4170-AFAA-2389AB4EE72C}" destId="{09EA14B9-9707-4CD2-8DDB-EAAD305E6CAD}" srcOrd="0" destOrd="0" presId="urn:microsoft.com/office/officeart/2005/8/layout/vList6"/>
    <dgm:cxn modelId="{FFC5E0A7-9F6F-451C-ADDF-9BBD0EEC621E}" srcId="{D084DDEA-BA35-4ED1-B4EE-48C198318110}" destId="{A97E42E9-437A-4872-9B01-0EBAEEEF3583}" srcOrd="0" destOrd="0" parTransId="{2DB787CD-8CC9-4944-9418-D744A0925B4A}" sibTransId="{27162A3E-A469-4F00-A300-1A5F67988794}"/>
    <dgm:cxn modelId="{94E9F0B5-CE53-4EE7-ABBD-F795A6FB6996}" srcId="{3941311D-9F65-4170-AFAA-2389AB4EE72C}" destId="{6388CA81-195A-401A-B89C-3F99DEB041D5}" srcOrd="0" destOrd="0" parTransId="{5716CFAA-25B7-4CA9-AB3B-36198C95A6AB}" sibTransId="{4F57059A-3767-47E8-BFE2-67047AE15C0F}"/>
    <dgm:cxn modelId="{D9C0ADB8-DE9A-432F-841A-24375B730B92}" type="presOf" srcId="{6388CA81-195A-401A-B89C-3F99DEB041D5}" destId="{2CCFD00B-4390-4AC3-8871-D3D9A1295A70}" srcOrd="0" destOrd="0" presId="urn:microsoft.com/office/officeart/2005/8/layout/vList6"/>
    <dgm:cxn modelId="{60B962D8-C385-439C-A655-D5F22A102C6D}" type="presOf" srcId="{D084DDEA-BA35-4ED1-B4EE-48C198318110}" destId="{4A4198F5-5F80-480E-A86E-671BFE15E358}" srcOrd="0" destOrd="0" presId="urn:microsoft.com/office/officeart/2005/8/layout/vList6"/>
    <dgm:cxn modelId="{6A5613DB-0500-4216-BDF8-DD610E771CF1}" type="presOf" srcId="{16670DC6-2128-4158-8D6E-A48A19925688}" destId="{00BDD9E8-2D30-42FB-B9BF-914FDA3BDEE0}" srcOrd="0" destOrd="0" presId="urn:microsoft.com/office/officeart/2005/8/layout/vList6"/>
    <dgm:cxn modelId="{444276E0-C318-4476-BF29-767669C4A798}" srcId="{16670DC6-2128-4158-8D6E-A48A19925688}" destId="{3941311D-9F65-4170-AFAA-2389AB4EE72C}" srcOrd="1" destOrd="0" parTransId="{8CAAF017-E76C-43C1-A6EA-63E0F666617D}" sibTransId="{7DCB4667-787E-48EF-BF77-649C71566CC4}"/>
    <dgm:cxn modelId="{1DB8C4ED-AD95-439E-8BA9-C6356E4D2F59}" type="presOf" srcId="{A97E42E9-437A-4872-9B01-0EBAEEEF3583}" destId="{DAF63FE3-1558-4A21-987F-495DEA3E7632}" srcOrd="0" destOrd="0" presId="urn:microsoft.com/office/officeart/2005/8/layout/vList6"/>
    <dgm:cxn modelId="{8ECBC2DD-482B-4094-A6E0-034805FCBD4D}" type="presParOf" srcId="{00BDD9E8-2D30-42FB-B9BF-914FDA3BDEE0}" destId="{79449344-2B91-410B-81A2-F2B1523B8FFF}" srcOrd="0" destOrd="0" presId="urn:microsoft.com/office/officeart/2005/8/layout/vList6"/>
    <dgm:cxn modelId="{68DA3DE3-3A67-4A91-A0BE-88E85C0D6F22}" type="presParOf" srcId="{79449344-2B91-410B-81A2-F2B1523B8FFF}" destId="{4A4198F5-5F80-480E-A86E-671BFE15E358}" srcOrd="0" destOrd="0" presId="urn:microsoft.com/office/officeart/2005/8/layout/vList6"/>
    <dgm:cxn modelId="{5C301B1D-81AD-49C6-A000-410179BC13DA}" type="presParOf" srcId="{79449344-2B91-410B-81A2-F2B1523B8FFF}" destId="{DAF63FE3-1558-4A21-987F-495DEA3E7632}" srcOrd="1" destOrd="0" presId="urn:microsoft.com/office/officeart/2005/8/layout/vList6"/>
    <dgm:cxn modelId="{1FFA0E61-5573-4686-8256-73FD4937D874}" type="presParOf" srcId="{00BDD9E8-2D30-42FB-B9BF-914FDA3BDEE0}" destId="{008EC7C3-B5AA-43E2-B631-1D3C76B475B6}" srcOrd="1" destOrd="0" presId="urn:microsoft.com/office/officeart/2005/8/layout/vList6"/>
    <dgm:cxn modelId="{6B92BC2A-3D93-43E9-8FB1-A5ED8F4D9ADE}" type="presParOf" srcId="{00BDD9E8-2D30-42FB-B9BF-914FDA3BDEE0}" destId="{95CF7F12-0063-4A56-A90A-E6077183F71A}" srcOrd="2" destOrd="0" presId="urn:microsoft.com/office/officeart/2005/8/layout/vList6"/>
    <dgm:cxn modelId="{5CA57DDE-F7A3-439B-BF45-B1BF9BFAA64C}" type="presParOf" srcId="{95CF7F12-0063-4A56-A90A-E6077183F71A}" destId="{09EA14B9-9707-4CD2-8DDB-EAAD305E6CAD}" srcOrd="0" destOrd="0" presId="urn:microsoft.com/office/officeart/2005/8/layout/vList6"/>
    <dgm:cxn modelId="{5422C78C-02A9-41AC-9632-4E320C8D70CD}" type="presParOf" srcId="{95CF7F12-0063-4A56-A90A-E6077183F71A}" destId="{2CCFD00B-4390-4AC3-8871-D3D9A1295A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70DC6-2128-4158-8D6E-A48A199256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1311D-9F65-4170-AFAA-2389AB4EE72C}">
      <dgm:prSet phldrT="[Text]"/>
      <dgm:spPr/>
      <dgm:t>
        <a:bodyPr/>
        <a:lstStyle/>
        <a:p>
          <a:r>
            <a:rPr lang="en-US" dirty="0"/>
            <a:t>Applicant</a:t>
          </a:r>
        </a:p>
      </dgm:t>
    </dgm:pt>
    <dgm:pt modelId="{8CAAF017-E76C-43C1-A6EA-63E0F666617D}" type="parTrans" cxnId="{444276E0-C318-4476-BF29-767669C4A798}">
      <dgm:prSet/>
      <dgm:spPr/>
      <dgm:t>
        <a:bodyPr/>
        <a:lstStyle/>
        <a:p>
          <a:endParaRPr lang="en-US"/>
        </a:p>
      </dgm:t>
    </dgm:pt>
    <dgm:pt modelId="{7DCB4667-787E-48EF-BF77-649C71566CC4}" type="sibTrans" cxnId="{444276E0-C318-4476-BF29-767669C4A798}">
      <dgm:prSet/>
      <dgm:spPr/>
      <dgm:t>
        <a:bodyPr/>
        <a:lstStyle/>
        <a:p>
          <a:endParaRPr lang="en-US"/>
        </a:p>
      </dgm:t>
    </dgm:pt>
    <dgm:pt modelId="{6388CA81-195A-401A-B89C-3F99DEB041D5}">
      <dgm:prSet phldrT="[Text]"/>
      <dgm:spPr/>
      <dgm:t>
        <a:bodyPr/>
        <a:lstStyle/>
        <a:p>
          <a:r>
            <a:rPr lang="en-US" dirty="0"/>
            <a:t>Non-Sponsor users have been engaged to apply for an AHP subsidy</a:t>
          </a:r>
        </a:p>
      </dgm:t>
    </dgm:pt>
    <dgm:pt modelId="{5716CFAA-25B7-4CA9-AB3B-36198C95A6AB}" type="parTrans" cxnId="{94E9F0B5-CE53-4EE7-ABBD-F795A6FB6996}">
      <dgm:prSet/>
      <dgm:spPr/>
      <dgm:t>
        <a:bodyPr/>
        <a:lstStyle/>
        <a:p>
          <a:endParaRPr lang="en-US"/>
        </a:p>
      </dgm:t>
    </dgm:pt>
    <dgm:pt modelId="{4F57059A-3767-47E8-BFE2-67047AE15C0F}" type="sibTrans" cxnId="{94E9F0B5-CE53-4EE7-ABBD-F795A6FB6996}">
      <dgm:prSet/>
      <dgm:spPr/>
      <dgm:t>
        <a:bodyPr/>
        <a:lstStyle/>
        <a:p>
          <a:endParaRPr lang="en-US"/>
        </a:p>
      </dgm:t>
    </dgm:pt>
    <dgm:pt modelId="{00BDD9E8-2D30-42FB-B9BF-914FDA3BDEE0}" type="pres">
      <dgm:prSet presAssocID="{16670DC6-2128-4158-8D6E-A48A19925688}" presName="Name0" presStyleCnt="0">
        <dgm:presLayoutVars>
          <dgm:dir/>
          <dgm:animLvl val="lvl"/>
          <dgm:resizeHandles/>
        </dgm:presLayoutVars>
      </dgm:prSet>
      <dgm:spPr/>
    </dgm:pt>
    <dgm:pt modelId="{95CF7F12-0063-4A56-A90A-E6077183F71A}" type="pres">
      <dgm:prSet presAssocID="{3941311D-9F65-4170-AFAA-2389AB4EE72C}" presName="linNode" presStyleCnt="0"/>
      <dgm:spPr/>
    </dgm:pt>
    <dgm:pt modelId="{09EA14B9-9707-4CD2-8DDB-EAAD305E6CAD}" type="pres">
      <dgm:prSet presAssocID="{3941311D-9F65-4170-AFAA-2389AB4EE72C}" presName="parentShp" presStyleLbl="node1" presStyleIdx="0" presStyleCnt="1" custLinFactNeighborX="-39965" custLinFactNeighborY="-2128">
        <dgm:presLayoutVars>
          <dgm:bulletEnabled val="1"/>
        </dgm:presLayoutVars>
      </dgm:prSet>
      <dgm:spPr/>
    </dgm:pt>
    <dgm:pt modelId="{2CCFD00B-4390-4AC3-8871-D3D9A1295A70}" type="pres">
      <dgm:prSet presAssocID="{3941311D-9F65-4170-AFAA-2389AB4EE72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CB6D46B-5DA3-4AB0-A619-489F9C8B2D0F}" type="presOf" srcId="{3941311D-9F65-4170-AFAA-2389AB4EE72C}" destId="{09EA14B9-9707-4CD2-8DDB-EAAD305E6CAD}" srcOrd="0" destOrd="0" presId="urn:microsoft.com/office/officeart/2005/8/layout/vList6"/>
    <dgm:cxn modelId="{94E9F0B5-CE53-4EE7-ABBD-F795A6FB6996}" srcId="{3941311D-9F65-4170-AFAA-2389AB4EE72C}" destId="{6388CA81-195A-401A-B89C-3F99DEB041D5}" srcOrd="0" destOrd="0" parTransId="{5716CFAA-25B7-4CA9-AB3B-36198C95A6AB}" sibTransId="{4F57059A-3767-47E8-BFE2-67047AE15C0F}"/>
    <dgm:cxn modelId="{D9C0ADB8-DE9A-432F-841A-24375B730B92}" type="presOf" srcId="{6388CA81-195A-401A-B89C-3F99DEB041D5}" destId="{2CCFD00B-4390-4AC3-8871-D3D9A1295A70}" srcOrd="0" destOrd="0" presId="urn:microsoft.com/office/officeart/2005/8/layout/vList6"/>
    <dgm:cxn modelId="{6A5613DB-0500-4216-BDF8-DD610E771CF1}" type="presOf" srcId="{16670DC6-2128-4158-8D6E-A48A19925688}" destId="{00BDD9E8-2D30-42FB-B9BF-914FDA3BDEE0}" srcOrd="0" destOrd="0" presId="urn:microsoft.com/office/officeart/2005/8/layout/vList6"/>
    <dgm:cxn modelId="{444276E0-C318-4476-BF29-767669C4A798}" srcId="{16670DC6-2128-4158-8D6E-A48A19925688}" destId="{3941311D-9F65-4170-AFAA-2389AB4EE72C}" srcOrd="0" destOrd="0" parTransId="{8CAAF017-E76C-43C1-A6EA-63E0F666617D}" sibTransId="{7DCB4667-787E-48EF-BF77-649C71566CC4}"/>
    <dgm:cxn modelId="{6B92BC2A-3D93-43E9-8FB1-A5ED8F4D9ADE}" type="presParOf" srcId="{00BDD9E8-2D30-42FB-B9BF-914FDA3BDEE0}" destId="{95CF7F12-0063-4A56-A90A-E6077183F71A}" srcOrd="0" destOrd="0" presId="urn:microsoft.com/office/officeart/2005/8/layout/vList6"/>
    <dgm:cxn modelId="{5CA57DDE-F7A3-439B-BF45-B1BF9BFAA64C}" type="presParOf" srcId="{95CF7F12-0063-4A56-A90A-E6077183F71A}" destId="{09EA14B9-9707-4CD2-8DDB-EAAD305E6CAD}" srcOrd="0" destOrd="0" presId="urn:microsoft.com/office/officeart/2005/8/layout/vList6"/>
    <dgm:cxn modelId="{5422C78C-02A9-41AC-9632-4E320C8D70CD}" type="presParOf" srcId="{95CF7F12-0063-4A56-A90A-E6077183F71A}" destId="{2CCFD00B-4390-4AC3-8871-D3D9A1295A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70DC6-2128-4158-8D6E-A48A199256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1311D-9F65-4170-AFAA-2389AB4EE72C}">
      <dgm:prSet phldrT="[Text]"/>
      <dgm:spPr/>
      <dgm:t>
        <a:bodyPr/>
        <a:lstStyle/>
        <a:p>
          <a:r>
            <a:rPr lang="en-US" dirty="0"/>
            <a:t>Applicant</a:t>
          </a:r>
        </a:p>
      </dgm:t>
    </dgm:pt>
    <dgm:pt modelId="{8CAAF017-E76C-43C1-A6EA-63E0F666617D}" type="parTrans" cxnId="{444276E0-C318-4476-BF29-767669C4A798}">
      <dgm:prSet/>
      <dgm:spPr/>
      <dgm:t>
        <a:bodyPr/>
        <a:lstStyle/>
        <a:p>
          <a:endParaRPr lang="en-US"/>
        </a:p>
      </dgm:t>
    </dgm:pt>
    <dgm:pt modelId="{7DCB4667-787E-48EF-BF77-649C71566CC4}" type="sibTrans" cxnId="{444276E0-C318-4476-BF29-767669C4A798}">
      <dgm:prSet/>
      <dgm:spPr/>
      <dgm:t>
        <a:bodyPr/>
        <a:lstStyle/>
        <a:p>
          <a:endParaRPr lang="en-US"/>
        </a:p>
      </dgm:t>
    </dgm:pt>
    <dgm:pt modelId="{6388CA81-195A-401A-B89C-3F99DEB041D5}">
      <dgm:prSet phldrT="[Text]"/>
      <dgm:spPr/>
      <dgm:t>
        <a:bodyPr/>
        <a:lstStyle/>
        <a:p>
          <a:r>
            <a:rPr lang="en-US" dirty="0"/>
            <a:t>Non-Sponsor users engaged to apply for an AHP grant</a:t>
          </a:r>
        </a:p>
      </dgm:t>
    </dgm:pt>
    <dgm:pt modelId="{5716CFAA-25B7-4CA9-AB3B-36198C95A6AB}" type="parTrans" cxnId="{94E9F0B5-CE53-4EE7-ABBD-F795A6FB6996}">
      <dgm:prSet/>
      <dgm:spPr/>
      <dgm:t>
        <a:bodyPr/>
        <a:lstStyle/>
        <a:p>
          <a:endParaRPr lang="en-US"/>
        </a:p>
      </dgm:t>
    </dgm:pt>
    <dgm:pt modelId="{4F57059A-3767-47E8-BFE2-67047AE15C0F}" type="sibTrans" cxnId="{94E9F0B5-CE53-4EE7-ABBD-F795A6FB6996}">
      <dgm:prSet/>
      <dgm:spPr/>
      <dgm:t>
        <a:bodyPr/>
        <a:lstStyle/>
        <a:p>
          <a:endParaRPr lang="en-US"/>
        </a:p>
      </dgm:t>
    </dgm:pt>
    <dgm:pt modelId="{00BDD9E8-2D30-42FB-B9BF-914FDA3BDEE0}" type="pres">
      <dgm:prSet presAssocID="{16670DC6-2128-4158-8D6E-A48A19925688}" presName="Name0" presStyleCnt="0">
        <dgm:presLayoutVars>
          <dgm:dir/>
          <dgm:animLvl val="lvl"/>
          <dgm:resizeHandles/>
        </dgm:presLayoutVars>
      </dgm:prSet>
      <dgm:spPr/>
    </dgm:pt>
    <dgm:pt modelId="{95CF7F12-0063-4A56-A90A-E6077183F71A}" type="pres">
      <dgm:prSet presAssocID="{3941311D-9F65-4170-AFAA-2389AB4EE72C}" presName="linNode" presStyleCnt="0"/>
      <dgm:spPr/>
    </dgm:pt>
    <dgm:pt modelId="{09EA14B9-9707-4CD2-8DDB-EAAD305E6CAD}" type="pres">
      <dgm:prSet presAssocID="{3941311D-9F65-4170-AFAA-2389AB4EE72C}" presName="parentShp" presStyleLbl="node1" presStyleIdx="0" presStyleCnt="1" custLinFactNeighborX="-39965" custLinFactNeighborY="-2128">
        <dgm:presLayoutVars>
          <dgm:bulletEnabled val="1"/>
        </dgm:presLayoutVars>
      </dgm:prSet>
      <dgm:spPr/>
    </dgm:pt>
    <dgm:pt modelId="{2CCFD00B-4390-4AC3-8871-D3D9A1295A70}" type="pres">
      <dgm:prSet presAssocID="{3941311D-9F65-4170-AFAA-2389AB4EE72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CB6D46B-5DA3-4AB0-A619-489F9C8B2D0F}" type="presOf" srcId="{3941311D-9F65-4170-AFAA-2389AB4EE72C}" destId="{09EA14B9-9707-4CD2-8DDB-EAAD305E6CAD}" srcOrd="0" destOrd="0" presId="urn:microsoft.com/office/officeart/2005/8/layout/vList6"/>
    <dgm:cxn modelId="{94E9F0B5-CE53-4EE7-ABBD-F795A6FB6996}" srcId="{3941311D-9F65-4170-AFAA-2389AB4EE72C}" destId="{6388CA81-195A-401A-B89C-3F99DEB041D5}" srcOrd="0" destOrd="0" parTransId="{5716CFAA-25B7-4CA9-AB3B-36198C95A6AB}" sibTransId="{4F57059A-3767-47E8-BFE2-67047AE15C0F}"/>
    <dgm:cxn modelId="{D9C0ADB8-DE9A-432F-841A-24375B730B92}" type="presOf" srcId="{6388CA81-195A-401A-B89C-3F99DEB041D5}" destId="{2CCFD00B-4390-4AC3-8871-D3D9A1295A70}" srcOrd="0" destOrd="0" presId="urn:microsoft.com/office/officeart/2005/8/layout/vList6"/>
    <dgm:cxn modelId="{6A5613DB-0500-4216-BDF8-DD610E771CF1}" type="presOf" srcId="{16670DC6-2128-4158-8D6E-A48A19925688}" destId="{00BDD9E8-2D30-42FB-B9BF-914FDA3BDEE0}" srcOrd="0" destOrd="0" presId="urn:microsoft.com/office/officeart/2005/8/layout/vList6"/>
    <dgm:cxn modelId="{444276E0-C318-4476-BF29-767669C4A798}" srcId="{16670DC6-2128-4158-8D6E-A48A19925688}" destId="{3941311D-9F65-4170-AFAA-2389AB4EE72C}" srcOrd="0" destOrd="0" parTransId="{8CAAF017-E76C-43C1-A6EA-63E0F666617D}" sibTransId="{7DCB4667-787E-48EF-BF77-649C71566CC4}"/>
    <dgm:cxn modelId="{6B92BC2A-3D93-43E9-8FB1-A5ED8F4D9ADE}" type="presParOf" srcId="{00BDD9E8-2D30-42FB-B9BF-914FDA3BDEE0}" destId="{95CF7F12-0063-4A56-A90A-E6077183F71A}" srcOrd="0" destOrd="0" presId="urn:microsoft.com/office/officeart/2005/8/layout/vList6"/>
    <dgm:cxn modelId="{5CA57DDE-F7A3-439B-BF45-B1BF9BFAA64C}" type="presParOf" srcId="{95CF7F12-0063-4A56-A90A-E6077183F71A}" destId="{09EA14B9-9707-4CD2-8DDB-EAAD305E6CAD}" srcOrd="0" destOrd="0" presId="urn:microsoft.com/office/officeart/2005/8/layout/vList6"/>
    <dgm:cxn modelId="{5422C78C-02A9-41AC-9632-4E320C8D70CD}" type="presParOf" srcId="{95CF7F12-0063-4A56-A90A-E6077183F71A}" destId="{2CCFD00B-4390-4AC3-8871-D3D9A1295A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E536A4-113C-45A1-B8C4-EEFC35CC910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BDB60-5506-4611-BB7B-8962A3F4F6BA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Sponsor/Non-Sponsor</a:t>
          </a:r>
        </a:p>
      </dgm:t>
    </dgm:pt>
    <dgm:pt modelId="{3D8200D6-5679-448B-9D2D-8FB06149EF39}" type="parTrans" cxnId="{52DC1EE3-5B3E-46BA-BE95-3FFB78A362C1}">
      <dgm:prSet/>
      <dgm:spPr/>
      <dgm:t>
        <a:bodyPr/>
        <a:lstStyle/>
        <a:p>
          <a:endParaRPr lang="en-US" sz="1800"/>
        </a:p>
      </dgm:t>
    </dgm:pt>
    <dgm:pt modelId="{6E1DC3FD-0CD5-4EC7-B622-C3F02B82CDD9}" type="sibTrans" cxnId="{52DC1EE3-5B3E-46BA-BE95-3FFB78A362C1}">
      <dgm:prSet/>
      <dgm:spPr/>
      <dgm:t>
        <a:bodyPr/>
        <a:lstStyle/>
        <a:p>
          <a:endParaRPr lang="en-US" sz="1800"/>
        </a:p>
      </dgm:t>
    </dgm:pt>
    <dgm:pt modelId="{297D59D4-3BA8-4A7D-964E-A5D992F2A165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Member</a:t>
          </a:r>
        </a:p>
      </dgm:t>
    </dgm:pt>
    <dgm:pt modelId="{491E9509-D882-422D-9554-CF7199D33D92}" type="parTrans" cxnId="{2AD6CE2E-87ED-48ED-A999-794F89B00574}">
      <dgm:prSet/>
      <dgm:spPr/>
      <dgm:t>
        <a:bodyPr/>
        <a:lstStyle/>
        <a:p>
          <a:endParaRPr lang="en-US" sz="1800"/>
        </a:p>
      </dgm:t>
    </dgm:pt>
    <dgm:pt modelId="{0D7BF1F3-A319-465A-89EC-BB5BE4B999A4}" type="sibTrans" cxnId="{2AD6CE2E-87ED-48ED-A999-794F89B00574}">
      <dgm:prSet/>
      <dgm:spPr/>
      <dgm:t>
        <a:bodyPr/>
        <a:lstStyle/>
        <a:p>
          <a:endParaRPr lang="en-US" sz="1800"/>
        </a:p>
      </dgm:t>
    </dgm:pt>
    <dgm:pt modelId="{D59E1B58-E800-4984-A3CC-A049FA34193A}">
      <dgm:prSet phldrT="[Text]" custT="1"/>
      <dgm:spPr/>
      <dgm:t>
        <a:bodyPr/>
        <a:lstStyle/>
        <a:p>
          <a:r>
            <a:rPr lang="en-US" sz="1800" dirty="0"/>
            <a:t>Member Approves</a:t>
          </a:r>
        </a:p>
      </dgm:t>
    </dgm:pt>
    <dgm:pt modelId="{067ED33E-AA9D-40DC-904B-985714D005DD}" type="parTrans" cxnId="{B263AE02-4BA6-4523-AAB7-C07CB75AC862}">
      <dgm:prSet/>
      <dgm:spPr/>
      <dgm:t>
        <a:bodyPr/>
        <a:lstStyle/>
        <a:p>
          <a:endParaRPr lang="en-US" sz="1800"/>
        </a:p>
      </dgm:t>
    </dgm:pt>
    <dgm:pt modelId="{8FAFB46F-5A18-406A-B450-31CFA0A8C2FE}" type="sibTrans" cxnId="{B263AE02-4BA6-4523-AAB7-C07CB75AC862}">
      <dgm:prSet/>
      <dgm:spPr/>
      <dgm:t>
        <a:bodyPr/>
        <a:lstStyle/>
        <a:p>
          <a:endParaRPr lang="en-US" sz="1800"/>
        </a:p>
      </dgm:t>
    </dgm:pt>
    <dgm:pt modelId="{0DAA8FD0-D02E-402E-86DA-6F585AA9B25F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FHLB Dallas</a:t>
          </a:r>
        </a:p>
      </dgm:t>
    </dgm:pt>
    <dgm:pt modelId="{E5A61730-5BC3-4845-AE46-89F1AF297B1A}" type="parTrans" cxnId="{0C9F09BA-5E1E-48C9-93C5-F66426E3C5F5}">
      <dgm:prSet/>
      <dgm:spPr/>
      <dgm:t>
        <a:bodyPr/>
        <a:lstStyle/>
        <a:p>
          <a:endParaRPr lang="en-US" sz="1800"/>
        </a:p>
      </dgm:t>
    </dgm:pt>
    <dgm:pt modelId="{FEEDA376-39B6-4C3A-9983-302AC77BB408}" type="sibTrans" cxnId="{0C9F09BA-5E1E-48C9-93C5-F66426E3C5F5}">
      <dgm:prSet/>
      <dgm:spPr/>
      <dgm:t>
        <a:bodyPr/>
        <a:lstStyle/>
        <a:p>
          <a:endParaRPr lang="en-US" sz="1800"/>
        </a:p>
      </dgm:t>
    </dgm:pt>
    <dgm:pt modelId="{7AE01961-8BA4-4271-B8D0-F910BA0E5B26}">
      <dgm:prSet custT="1"/>
      <dgm:spPr/>
      <dgm:t>
        <a:bodyPr/>
        <a:lstStyle/>
        <a:p>
          <a:r>
            <a:rPr lang="en-US" sz="1800" dirty="0"/>
            <a:t>Application Completed</a:t>
          </a:r>
        </a:p>
      </dgm:t>
    </dgm:pt>
    <dgm:pt modelId="{98E8B2F3-F285-4805-BDB2-A39380EC62F9}" type="parTrans" cxnId="{3A41EEA2-0351-4A93-941B-29191EB57784}">
      <dgm:prSet/>
      <dgm:spPr/>
      <dgm:t>
        <a:bodyPr/>
        <a:lstStyle/>
        <a:p>
          <a:endParaRPr lang="en-US" sz="1800"/>
        </a:p>
      </dgm:t>
    </dgm:pt>
    <dgm:pt modelId="{A79882A6-1487-4C6E-9A55-FDECBBED565B}" type="sibTrans" cxnId="{3A41EEA2-0351-4A93-941B-29191EB57784}">
      <dgm:prSet/>
      <dgm:spPr/>
      <dgm:t>
        <a:bodyPr/>
        <a:lstStyle/>
        <a:p>
          <a:endParaRPr lang="en-US" sz="1800"/>
        </a:p>
      </dgm:t>
    </dgm:pt>
    <dgm:pt modelId="{1A59CFF6-9C54-4D62-937D-56EE7D2A9FD2}">
      <dgm:prSet custT="1"/>
      <dgm:spPr/>
      <dgm:t>
        <a:bodyPr/>
        <a:lstStyle/>
        <a:p>
          <a:r>
            <a:rPr lang="en-US" sz="1800" dirty="0"/>
            <a:t>Reviews Application</a:t>
          </a:r>
        </a:p>
      </dgm:t>
    </dgm:pt>
    <dgm:pt modelId="{E105D421-BC13-4ECE-9B6C-97D2F213072B}" type="parTrans" cxnId="{817C60E9-7565-42E4-A172-D7C7232C3A5A}">
      <dgm:prSet/>
      <dgm:spPr/>
      <dgm:t>
        <a:bodyPr/>
        <a:lstStyle/>
        <a:p>
          <a:endParaRPr lang="en-US" sz="1800"/>
        </a:p>
      </dgm:t>
    </dgm:pt>
    <dgm:pt modelId="{2817AE85-6113-42BD-AE9A-BD72DBD03EFF}" type="sibTrans" cxnId="{817C60E9-7565-42E4-A172-D7C7232C3A5A}">
      <dgm:prSet/>
      <dgm:spPr/>
      <dgm:t>
        <a:bodyPr/>
        <a:lstStyle/>
        <a:p>
          <a:endParaRPr lang="en-US" sz="1800"/>
        </a:p>
      </dgm:t>
    </dgm:pt>
    <dgm:pt modelId="{180E3E3E-5354-4442-942F-78D60BC611FB}" type="pres">
      <dgm:prSet presAssocID="{DFE536A4-113C-45A1-B8C4-EEFC35CC9109}" presName="theList" presStyleCnt="0">
        <dgm:presLayoutVars>
          <dgm:dir/>
          <dgm:animLvl val="lvl"/>
          <dgm:resizeHandles val="exact"/>
        </dgm:presLayoutVars>
      </dgm:prSet>
      <dgm:spPr/>
    </dgm:pt>
    <dgm:pt modelId="{FAB29630-5987-404B-9DAE-E16DD2D8A087}" type="pres">
      <dgm:prSet presAssocID="{93EBDB60-5506-4611-BB7B-8962A3F4F6BA}" presName="compNode" presStyleCnt="0"/>
      <dgm:spPr/>
    </dgm:pt>
    <dgm:pt modelId="{A2107511-6064-46F6-BD90-1934C450B522}" type="pres">
      <dgm:prSet presAssocID="{93EBDB60-5506-4611-BB7B-8962A3F4F6BA}" presName="noGeometry" presStyleCnt="0"/>
      <dgm:spPr/>
    </dgm:pt>
    <dgm:pt modelId="{232016EF-C9C0-434B-A9D4-10DC43CE69E0}" type="pres">
      <dgm:prSet presAssocID="{93EBDB60-5506-4611-BB7B-8962A3F4F6BA}" presName="childTextVisible" presStyleLbl="bgAccFollowNode1" presStyleIdx="0" presStyleCnt="3" custScaleX="124231" custLinFactNeighborX="3666">
        <dgm:presLayoutVars>
          <dgm:bulletEnabled val="1"/>
        </dgm:presLayoutVars>
      </dgm:prSet>
      <dgm:spPr/>
    </dgm:pt>
    <dgm:pt modelId="{783CC0A3-F031-4CCD-BE62-26BC031A3005}" type="pres">
      <dgm:prSet presAssocID="{93EBDB60-5506-4611-BB7B-8962A3F4F6BA}" presName="childTextHidden" presStyleLbl="bgAccFollowNode1" presStyleIdx="0" presStyleCnt="3"/>
      <dgm:spPr/>
    </dgm:pt>
    <dgm:pt modelId="{27C9953E-2A0C-4527-90AE-BF0D0F2C71D0}" type="pres">
      <dgm:prSet presAssocID="{93EBDB60-5506-4611-BB7B-8962A3F4F6BA}" presName="parentText" presStyleLbl="node1" presStyleIdx="0" presStyleCnt="3" custScaleX="116826" custScaleY="117853" custLinFactNeighborX="-8963" custLinFactNeighborY="-1259">
        <dgm:presLayoutVars>
          <dgm:chMax val="1"/>
          <dgm:bulletEnabled val="1"/>
        </dgm:presLayoutVars>
      </dgm:prSet>
      <dgm:spPr/>
    </dgm:pt>
    <dgm:pt modelId="{9886C59A-B42D-457B-BE77-F7863FCD850F}" type="pres">
      <dgm:prSet presAssocID="{93EBDB60-5506-4611-BB7B-8962A3F4F6BA}" presName="aSpace" presStyleCnt="0"/>
      <dgm:spPr/>
    </dgm:pt>
    <dgm:pt modelId="{85B01A04-F534-4CBD-9ADA-FEB518F36D57}" type="pres">
      <dgm:prSet presAssocID="{297D59D4-3BA8-4A7D-964E-A5D992F2A165}" presName="compNode" presStyleCnt="0"/>
      <dgm:spPr/>
    </dgm:pt>
    <dgm:pt modelId="{3C9A9F60-6AA2-49EF-8565-DDFD3E316F11}" type="pres">
      <dgm:prSet presAssocID="{297D59D4-3BA8-4A7D-964E-A5D992F2A165}" presName="noGeometry" presStyleCnt="0"/>
      <dgm:spPr/>
    </dgm:pt>
    <dgm:pt modelId="{51932FE4-ABA0-45BC-9C4F-E1F97AA3D5F1}" type="pres">
      <dgm:prSet presAssocID="{297D59D4-3BA8-4A7D-964E-A5D992F2A165}" presName="childTextVisible" presStyleLbl="bgAccFollowNode1" presStyleIdx="1" presStyleCnt="3" custScaleX="127798" custLinFactNeighborX="6048">
        <dgm:presLayoutVars>
          <dgm:bulletEnabled val="1"/>
        </dgm:presLayoutVars>
      </dgm:prSet>
      <dgm:spPr/>
    </dgm:pt>
    <dgm:pt modelId="{972E1447-F2E4-41B5-8E13-9AC8F0DD89D4}" type="pres">
      <dgm:prSet presAssocID="{297D59D4-3BA8-4A7D-964E-A5D992F2A165}" presName="childTextHidden" presStyleLbl="bgAccFollowNode1" presStyleIdx="1" presStyleCnt="3"/>
      <dgm:spPr/>
    </dgm:pt>
    <dgm:pt modelId="{DD4A3CB5-1FC5-4FC4-AD42-074F8B9A2B58}" type="pres">
      <dgm:prSet presAssocID="{297D59D4-3BA8-4A7D-964E-A5D992F2A165}" presName="parentText" presStyleLbl="node1" presStyleIdx="1" presStyleCnt="3" custScaleX="125581" custScaleY="122789">
        <dgm:presLayoutVars>
          <dgm:chMax val="1"/>
          <dgm:bulletEnabled val="1"/>
        </dgm:presLayoutVars>
      </dgm:prSet>
      <dgm:spPr/>
    </dgm:pt>
    <dgm:pt modelId="{CC3B52F1-1F2E-4ECA-A7B2-3161069149E9}" type="pres">
      <dgm:prSet presAssocID="{297D59D4-3BA8-4A7D-964E-A5D992F2A165}" presName="aSpace" presStyleCnt="0"/>
      <dgm:spPr/>
    </dgm:pt>
    <dgm:pt modelId="{E1E025CE-3626-4238-A1DC-85502F661E0F}" type="pres">
      <dgm:prSet presAssocID="{0DAA8FD0-D02E-402E-86DA-6F585AA9B25F}" presName="compNode" presStyleCnt="0"/>
      <dgm:spPr/>
    </dgm:pt>
    <dgm:pt modelId="{D9417F26-76CB-4CC0-91E4-9D042687FF45}" type="pres">
      <dgm:prSet presAssocID="{0DAA8FD0-D02E-402E-86DA-6F585AA9B25F}" presName="noGeometry" presStyleCnt="0"/>
      <dgm:spPr/>
    </dgm:pt>
    <dgm:pt modelId="{91B2E8CC-596D-4A54-A39D-90DBC7C165A5}" type="pres">
      <dgm:prSet presAssocID="{0DAA8FD0-D02E-402E-86DA-6F585AA9B25F}" presName="childTextVisible" presStyleLbl="bgAccFollowNode1" presStyleIdx="2" presStyleCnt="3" custScaleX="125990" custLinFactNeighborX="8316">
        <dgm:presLayoutVars>
          <dgm:bulletEnabled val="1"/>
        </dgm:presLayoutVars>
      </dgm:prSet>
      <dgm:spPr/>
    </dgm:pt>
    <dgm:pt modelId="{F675C847-E81A-4A11-941E-3FF2FFE55EB8}" type="pres">
      <dgm:prSet presAssocID="{0DAA8FD0-D02E-402E-86DA-6F585AA9B25F}" presName="childTextHidden" presStyleLbl="bgAccFollowNode1" presStyleIdx="2" presStyleCnt="3"/>
      <dgm:spPr/>
    </dgm:pt>
    <dgm:pt modelId="{AFC07F14-EC0D-4E99-BFC6-F2C6DAE9A50A}" type="pres">
      <dgm:prSet presAssocID="{0DAA8FD0-D02E-402E-86DA-6F585AA9B25F}" presName="parentText" presStyleLbl="node1" presStyleIdx="2" presStyleCnt="3" custScaleX="120399" custScaleY="113649">
        <dgm:presLayoutVars>
          <dgm:chMax val="1"/>
          <dgm:bulletEnabled val="1"/>
        </dgm:presLayoutVars>
      </dgm:prSet>
      <dgm:spPr/>
    </dgm:pt>
  </dgm:ptLst>
  <dgm:cxnLst>
    <dgm:cxn modelId="{B263AE02-4BA6-4523-AAB7-C07CB75AC862}" srcId="{297D59D4-3BA8-4A7D-964E-A5D992F2A165}" destId="{D59E1B58-E800-4984-A3CC-A049FA34193A}" srcOrd="0" destOrd="0" parTransId="{067ED33E-AA9D-40DC-904B-985714D005DD}" sibTransId="{8FAFB46F-5A18-406A-B450-31CFA0A8C2FE}"/>
    <dgm:cxn modelId="{E97AF902-0E14-4BA2-ABEA-3ABCBB88E0A5}" type="presOf" srcId="{DFE536A4-113C-45A1-B8C4-EEFC35CC9109}" destId="{180E3E3E-5354-4442-942F-78D60BC611FB}" srcOrd="0" destOrd="0" presId="urn:microsoft.com/office/officeart/2005/8/layout/hProcess6"/>
    <dgm:cxn modelId="{C76DFE11-9972-4B3A-9F41-564E14AF284E}" type="presOf" srcId="{1A59CFF6-9C54-4D62-937D-56EE7D2A9FD2}" destId="{F675C847-E81A-4A11-941E-3FF2FFE55EB8}" srcOrd="1" destOrd="0" presId="urn:microsoft.com/office/officeart/2005/8/layout/hProcess6"/>
    <dgm:cxn modelId="{FA36C417-9946-4BBB-8CF0-FAB9947BE1CE}" type="presOf" srcId="{297D59D4-3BA8-4A7D-964E-A5D992F2A165}" destId="{DD4A3CB5-1FC5-4FC4-AD42-074F8B9A2B58}" srcOrd="0" destOrd="0" presId="urn:microsoft.com/office/officeart/2005/8/layout/hProcess6"/>
    <dgm:cxn modelId="{2AD6CE2E-87ED-48ED-A999-794F89B00574}" srcId="{DFE536A4-113C-45A1-B8C4-EEFC35CC9109}" destId="{297D59D4-3BA8-4A7D-964E-A5D992F2A165}" srcOrd="1" destOrd="0" parTransId="{491E9509-D882-422D-9554-CF7199D33D92}" sibTransId="{0D7BF1F3-A319-465A-89EC-BB5BE4B999A4}"/>
    <dgm:cxn modelId="{F52AB245-24AF-47A0-9DB8-69FF8788C803}" type="presOf" srcId="{7AE01961-8BA4-4271-B8D0-F910BA0E5B26}" destId="{232016EF-C9C0-434B-A9D4-10DC43CE69E0}" srcOrd="0" destOrd="0" presId="urn:microsoft.com/office/officeart/2005/8/layout/hProcess6"/>
    <dgm:cxn modelId="{59778A50-E11E-4310-A9AE-98CD54277D08}" type="presOf" srcId="{D59E1B58-E800-4984-A3CC-A049FA34193A}" destId="{51932FE4-ABA0-45BC-9C4F-E1F97AA3D5F1}" srcOrd="0" destOrd="0" presId="urn:microsoft.com/office/officeart/2005/8/layout/hProcess6"/>
    <dgm:cxn modelId="{94AB6091-A215-481E-A95B-204E70D6CAF8}" type="presOf" srcId="{D59E1B58-E800-4984-A3CC-A049FA34193A}" destId="{972E1447-F2E4-41B5-8E13-9AC8F0DD89D4}" srcOrd="1" destOrd="0" presId="urn:microsoft.com/office/officeart/2005/8/layout/hProcess6"/>
    <dgm:cxn modelId="{3A41EEA2-0351-4A93-941B-29191EB57784}" srcId="{93EBDB60-5506-4611-BB7B-8962A3F4F6BA}" destId="{7AE01961-8BA4-4271-B8D0-F910BA0E5B26}" srcOrd="0" destOrd="0" parTransId="{98E8B2F3-F285-4805-BDB2-A39380EC62F9}" sibTransId="{A79882A6-1487-4C6E-9A55-FDECBBED565B}"/>
    <dgm:cxn modelId="{D117A2B0-6B5B-451F-86C1-5400DBA54D2B}" type="presOf" srcId="{1A59CFF6-9C54-4D62-937D-56EE7D2A9FD2}" destId="{91B2E8CC-596D-4A54-A39D-90DBC7C165A5}" srcOrd="0" destOrd="0" presId="urn:microsoft.com/office/officeart/2005/8/layout/hProcess6"/>
    <dgm:cxn modelId="{0C9F09BA-5E1E-48C9-93C5-F66426E3C5F5}" srcId="{DFE536A4-113C-45A1-B8C4-EEFC35CC9109}" destId="{0DAA8FD0-D02E-402E-86DA-6F585AA9B25F}" srcOrd="2" destOrd="0" parTransId="{E5A61730-5BC3-4845-AE46-89F1AF297B1A}" sibTransId="{FEEDA376-39B6-4C3A-9983-302AC77BB408}"/>
    <dgm:cxn modelId="{713341C2-3A38-4F05-B9B1-B53BE1D042E2}" type="presOf" srcId="{0DAA8FD0-D02E-402E-86DA-6F585AA9B25F}" destId="{AFC07F14-EC0D-4E99-BFC6-F2C6DAE9A50A}" srcOrd="0" destOrd="0" presId="urn:microsoft.com/office/officeart/2005/8/layout/hProcess6"/>
    <dgm:cxn modelId="{14379CC9-04C9-4EAA-8CF5-696CAE0491D3}" type="presOf" srcId="{93EBDB60-5506-4611-BB7B-8962A3F4F6BA}" destId="{27C9953E-2A0C-4527-90AE-BF0D0F2C71D0}" srcOrd="0" destOrd="0" presId="urn:microsoft.com/office/officeart/2005/8/layout/hProcess6"/>
    <dgm:cxn modelId="{836444DE-512E-43DE-8D95-02ACC5215FE0}" type="presOf" srcId="{7AE01961-8BA4-4271-B8D0-F910BA0E5B26}" destId="{783CC0A3-F031-4CCD-BE62-26BC031A3005}" srcOrd="1" destOrd="0" presId="urn:microsoft.com/office/officeart/2005/8/layout/hProcess6"/>
    <dgm:cxn modelId="{52DC1EE3-5B3E-46BA-BE95-3FFB78A362C1}" srcId="{DFE536A4-113C-45A1-B8C4-EEFC35CC9109}" destId="{93EBDB60-5506-4611-BB7B-8962A3F4F6BA}" srcOrd="0" destOrd="0" parTransId="{3D8200D6-5679-448B-9D2D-8FB06149EF39}" sibTransId="{6E1DC3FD-0CD5-4EC7-B622-C3F02B82CDD9}"/>
    <dgm:cxn modelId="{817C60E9-7565-42E4-A172-D7C7232C3A5A}" srcId="{0DAA8FD0-D02E-402E-86DA-6F585AA9B25F}" destId="{1A59CFF6-9C54-4D62-937D-56EE7D2A9FD2}" srcOrd="0" destOrd="0" parTransId="{E105D421-BC13-4ECE-9B6C-97D2F213072B}" sibTransId="{2817AE85-6113-42BD-AE9A-BD72DBD03EFF}"/>
    <dgm:cxn modelId="{109DEA38-7028-436F-ADD9-BA02DB353B82}" type="presParOf" srcId="{180E3E3E-5354-4442-942F-78D60BC611FB}" destId="{FAB29630-5987-404B-9DAE-E16DD2D8A087}" srcOrd="0" destOrd="0" presId="urn:microsoft.com/office/officeart/2005/8/layout/hProcess6"/>
    <dgm:cxn modelId="{3F5F135C-2943-4A92-8CD5-71197AF80D1D}" type="presParOf" srcId="{FAB29630-5987-404B-9DAE-E16DD2D8A087}" destId="{A2107511-6064-46F6-BD90-1934C450B522}" srcOrd="0" destOrd="0" presId="urn:microsoft.com/office/officeart/2005/8/layout/hProcess6"/>
    <dgm:cxn modelId="{D381E530-EA90-48FE-8F83-5A121A8C47E9}" type="presParOf" srcId="{FAB29630-5987-404B-9DAE-E16DD2D8A087}" destId="{232016EF-C9C0-434B-A9D4-10DC43CE69E0}" srcOrd="1" destOrd="0" presId="urn:microsoft.com/office/officeart/2005/8/layout/hProcess6"/>
    <dgm:cxn modelId="{AC73F496-52CF-4A4F-B738-6F5701E4D81F}" type="presParOf" srcId="{FAB29630-5987-404B-9DAE-E16DD2D8A087}" destId="{783CC0A3-F031-4CCD-BE62-26BC031A3005}" srcOrd="2" destOrd="0" presId="urn:microsoft.com/office/officeart/2005/8/layout/hProcess6"/>
    <dgm:cxn modelId="{6BFFF87F-2954-4985-B190-288EC2374A61}" type="presParOf" srcId="{FAB29630-5987-404B-9DAE-E16DD2D8A087}" destId="{27C9953E-2A0C-4527-90AE-BF0D0F2C71D0}" srcOrd="3" destOrd="0" presId="urn:microsoft.com/office/officeart/2005/8/layout/hProcess6"/>
    <dgm:cxn modelId="{55C318B3-800E-4EFE-BAEC-D0F01F078835}" type="presParOf" srcId="{180E3E3E-5354-4442-942F-78D60BC611FB}" destId="{9886C59A-B42D-457B-BE77-F7863FCD850F}" srcOrd="1" destOrd="0" presId="urn:microsoft.com/office/officeart/2005/8/layout/hProcess6"/>
    <dgm:cxn modelId="{34A4A93E-054F-4347-9A98-624D662D3F9A}" type="presParOf" srcId="{180E3E3E-5354-4442-942F-78D60BC611FB}" destId="{85B01A04-F534-4CBD-9ADA-FEB518F36D57}" srcOrd="2" destOrd="0" presId="urn:microsoft.com/office/officeart/2005/8/layout/hProcess6"/>
    <dgm:cxn modelId="{418F3420-E6A7-456C-9EFC-413F68F6D738}" type="presParOf" srcId="{85B01A04-F534-4CBD-9ADA-FEB518F36D57}" destId="{3C9A9F60-6AA2-49EF-8565-DDFD3E316F11}" srcOrd="0" destOrd="0" presId="urn:microsoft.com/office/officeart/2005/8/layout/hProcess6"/>
    <dgm:cxn modelId="{F1C2B558-B38B-42E1-919F-980ED3BDEF95}" type="presParOf" srcId="{85B01A04-F534-4CBD-9ADA-FEB518F36D57}" destId="{51932FE4-ABA0-45BC-9C4F-E1F97AA3D5F1}" srcOrd="1" destOrd="0" presId="urn:microsoft.com/office/officeart/2005/8/layout/hProcess6"/>
    <dgm:cxn modelId="{A7F28EFC-4D94-45BD-BE51-928D90C1BE3C}" type="presParOf" srcId="{85B01A04-F534-4CBD-9ADA-FEB518F36D57}" destId="{972E1447-F2E4-41B5-8E13-9AC8F0DD89D4}" srcOrd="2" destOrd="0" presId="urn:microsoft.com/office/officeart/2005/8/layout/hProcess6"/>
    <dgm:cxn modelId="{C864E9B5-3835-4A28-BDE9-586E384B79E9}" type="presParOf" srcId="{85B01A04-F534-4CBD-9ADA-FEB518F36D57}" destId="{DD4A3CB5-1FC5-4FC4-AD42-074F8B9A2B58}" srcOrd="3" destOrd="0" presId="urn:microsoft.com/office/officeart/2005/8/layout/hProcess6"/>
    <dgm:cxn modelId="{45533748-028B-4BAE-935F-3B43548005DC}" type="presParOf" srcId="{180E3E3E-5354-4442-942F-78D60BC611FB}" destId="{CC3B52F1-1F2E-4ECA-A7B2-3161069149E9}" srcOrd="3" destOrd="0" presId="urn:microsoft.com/office/officeart/2005/8/layout/hProcess6"/>
    <dgm:cxn modelId="{AC1753B8-0985-4CE6-91A6-7EE17905A7B5}" type="presParOf" srcId="{180E3E3E-5354-4442-942F-78D60BC611FB}" destId="{E1E025CE-3626-4238-A1DC-85502F661E0F}" srcOrd="4" destOrd="0" presId="urn:microsoft.com/office/officeart/2005/8/layout/hProcess6"/>
    <dgm:cxn modelId="{58AB6CB5-B4A2-48F9-8650-BCACA6E4DF39}" type="presParOf" srcId="{E1E025CE-3626-4238-A1DC-85502F661E0F}" destId="{D9417F26-76CB-4CC0-91E4-9D042687FF45}" srcOrd="0" destOrd="0" presId="urn:microsoft.com/office/officeart/2005/8/layout/hProcess6"/>
    <dgm:cxn modelId="{924FB875-4450-48CF-81D6-EE23BCA2623E}" type="presParOf" srcId="{E1E025CE-3626-4238-A1DC-85502F661E0F}" destId="{91B2E8CC-596D-4A54-A39D-90DBC7C165A5}" srcOrd="1" destOrd="0" presId="urn:microsoft.com/office/officeart/2005/8/layout/hProcess6"/>
    <dgm:cxn modelId="{66B424FB-0CE0-421A-9B64-6C2488FEB17B}" type="presParOf" srcId="{E1E025CE-3626-4238-A1DC-85502F661E0F}" destId="{F675C847-E81A-4A11-941E-3FF2FFE55EB8}" srcOrd="2" destOrd="0" presId="urn:microsoft.com/office/officeart/2005/8/layout/hProcess6"/>
    <dgm:cxn modelId="{56376067-FB6F-491D-BD99-7814AE52D2BC}" type="presParOf" srcId="{E1E025CE-3626-4238-A1DC-85502F661E0F}" destId="{AFC07F14-EC0D-4E99-BFC6-F2C6DAE9A50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63FE3-1558-4A21-987F-495DEA3E7632}">
      <dsp:nvSpPr>
        <dsp:cNvPr id="0" name=""/>
        <dsp:cNvSpPr/>
      </dsp:nvSpPr>
      <dsp:spPr>
        <a:xfrm>
          <a:off x="1640840" y="260"/>
          <a:ext cx="2461260" cy="10157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Members of FHLB Dallas</a:t>
          </a:r>
        </a:p>
      </dsp:txBody>
      <dsp:txXfrm>
        <a:off x="1640840" y="127229"/>
        <a:ext cx="2080353" cy="761813"/>
      </dsp:txXfrm>
    </dsp:sp>
    <dsp:sp modelId="{4A4198F5-5F80-480E-A86E-671BFE15E358}">
      <dsp:nvSpPr>
        <dsp:cNvPr id="0" name=""/>
        <dsp:cNvSpPr/>
      </dsp:nvSpPr>
      <dsp:spPr>
        <a:xfrm>
          <a:off x="0" y="260"/>
          <a:ext cx="1640840" cy="1015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Member</a:t>
          </a:r>
        </a:p>
      </dsp:txBody>
      <dsp:txXfrm>
        <a:off x="49585" y="49845"/>
        <a:ext cx="1541670" cy="916581"/>
      </dsp:txXfrm>
    </dsp:sp>
    <dsp:sp modelId="{2CCFD00B-4390-4AC3-8871-D3D9A1295A70}">
      <dsp:nvSpPr>
        <dsp:cNvPr id="0" name=""/>
        <dsp:cNvSpPr/>
      </dsp:nvSpPr>
      <dsp:spPr>
        <a:xfrm>
          <a:off x="1640840" y="1117587"/>
          <a:ext cx="2461260" cy="10157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Users applying for an Affordable Housing Program subsidy</a:t>
          </a:r>
        </a:p>
      </dsp:txBody>
      <dsp:txXfrm>
        <a:off x="1640840" y="1244556"/>
        <a:ext cx="2080353" cy="761813"/>
      </dsp:txXfrm>
    </dsp:sp>
    <dsp:sp modelId="{09EA14B9-9707-4CD2-8DDB-EAAD305E6CAD}">
      <dsp:nvSpPr>
        <dsp:cNvPr id="0" name=""/>
        <dsp:cNvSpPr/>
      </dsp:nvSpPr>
      <dsp:spPr>
        <a:xfrm>
          <a:off x="0" y="1117587"/>
          <a:ext cx="1640840" cy="1015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Applicant</a:t>
          </a:r>
        </a:p>
      </dsp:txBody>
      <dsp:txXfrm>
        <a:off x="49585" y="1167172"/>
        <a:ext cx="1541670" cy="916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FD00B-4390-4AC3-8871-D3D9A1295A70}">
      <dsp:nvSpPr>
        <dsp:cNvPr id="0" name=""/>
        <dsp:cNvSpPr/>
      </dsp:nvSpPr>
      <dsp:spPr>
        <a:xfrm>
          <a:off x="2101190" y="0"/>
          <a:ext cx="3151785" cy="14090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Non-Sponsor users have been engaged to apply for an AHP subsidy</a:t>
          </a:r>
        </a:p>
      </dsp:txBody>
      <dsp:txXfrm>
        <a:off x="2101190" y="176134"/>
        <a:ext cx="2623382" cy="1056807"/>
      </dsp:txXfrm>
    </dsp:sp>
    <dsp:sp modelId="{09EA14B9-9707-4CD2-8DDB-EAAD305E6CAD}">
      <dsp:nvSpPr>
        <dsp:cNvPr id="0" name=""/>
        <dsp:cNvSpPr/>
      </dsp:nvSpPr>
      <dsp:spPr>
        <a:xfrm>
          <a:off x="0" y="0"/>
          <a:ext cx="2101190" cy="1409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Applicant</a:t>
          </a:r>
        </a:p>
      </dsp:txBody>
      <dsp:txXfrm>
        <a:off x="68785" y="68785"/>
        <a:ext cx="1963620" cy="1271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FD00B-4390-4AC3-8871-D3D9A1295A70}">
      <dsp:nvSpPr>
        <dsp:cNvPr id="0" name=""/>
        <dsp:cNvSpPr/>
      </dsp:nvSpPr>
      <dsp:spPr>
        <a:xfrm>
          <a:off x="999913" y="0"/>
          <a:ext cx="1499869" cy="755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Non-Sponsor users engaged to apply for an AHP grant</a:t>
          </a:r>
        </a:p>
      </dsp:txBody>
      <dsp:txXfrm>
        <a:off x="999913" y="94494"/>
        <a:ext cx="1216388" cy="566962"/>
      </dsp:txXfrm>
    </dsp:sp>
    <dsp:sp modelId="{09EA14B9-9707-4CD2-8DDB-EAAD305E6CAD}">
      <dsp:nvSpPr>
        <dsp:cNvPr id="0" name=""/>
        <dsp:cNvSpPr/>
      </dsp:nvSpPr>
      <dsp:spPr>
        <a:xfrm>
          <a:off x="0" y="0"/>
          <a:ext cx="999913" cy="755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Applicant</a:t>
          </a:r>
        </a:p>
      </dsp:txBody>
      <dsp:txXfrm>
        <a:off x="36902" y="36902"/>
        <a:ext cx="926109" cy="6821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016EF-C9C0-434B-A9D4-10DC43CE69E0}">
      <dsp:nvSpPr>
        <dsp:cNvPr id="0" name=""/>
        <dsp:cNvSpPr/>
      </dsp:nvSpPr>
      <dsp:spPr>
        <a:xfrm>
          <a:off x="715432" y="0"/>
          <a:ext cx="2385774" cy="1678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Application Completed</a:t>
          </a:r>
        </a:p>
      </dsp:txBody>
      <dsp:txXfrm>
        <a:off x="1311876" y="251805"/>
        <a:ext cx="1201785" cy="1175091"/>
      </dsp:txXfrm>
    </dsp:sp>
    <dsp:sp modelId="{27C9953E-2A0C-4527-90AE-BF0D0F2C71D0}">
      <dsp:nvSpPr>
        <dsp:cNvPr id="0" name=""/>
        <dsp:cNvSpPr/>
      </dsp:nvSpPr>
      <dsp:spPr>
        <a:xfrm>
          <a:off x="230743" y="261439"/>
          <a:ext cx="1121783" cy="1131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Sponsor/Non-Sponsor</a:t>
          </a:r>
        </a:p>
      </dsp:txBody>
      <dsp:txXfrm>
        <a:off x="395024" y="427164"/>
        <a:ext cx="793221" cy="800194"/>
      </dsp:txXfrm>
    </dsp:sp>
    <dsp:sp modelId="{51932FE4-ABA0-45BC-9C4F-E1F97AA3D5F1}">
      <dsp:nvSpPr>
        <dsp:cNvPr id="0" name=""/>
        <dsp:cNvSpPr/>
      </dsp:nvSpPr>
      <dsp:spPr>
        <a:xfrm>
          <a:off x="3611989" y="0"/>
          <a:ext cx="2454276" cy="1678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Member Approves</a:t>
          </a:r>
        </a:p>
      </dsp:txBody>
      <dsp:txXfrm>
        <a:off x="4225558" y="251805"/>
        <a:ext cx="1253162" cy="1175091"/>
      </dsp:txXfrm>
    </dsp:sp>
    <dsp:sp modelId="{DD4A3CB5-1FC5-4FC4-AD42-074F8B9A2B58}">
      <dsp:nvSpPr>
        <dsp:cNvPr id="0" name=""/>
        <dsp:cNvSpPr/>
      </dsp:nvSpPr>
      <dsp:spPr>
        <a:xfrm>
          <a:off x="3159837" y="249830"/>
          <a:ext cx="1205850" cy="117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Member</a:t>
          </a:r>
        </a:p>
      </dsp:txBody>
      <dsp:txXfrm>
        <a:off x="3336430" y="422496"/>
        <a:ext cx="852664" cy="833708"/>
      </dsp:txXfrm>
    </dsp:sp>
    <dsp:sp modelId="{91B2E8CC-596D-4A54-A39D-90DBC7C165A5}">
      <dsp:nvSpPr>
        <dsp:cNvPr id="0" name=""/>
        <dsp:cNvSpPr/>
      </dsp:nvSpPr>
      <dsp:spPr>
        <a:xfrm>
          <a:off x="6567340" y="0"/>
          <a:ext cx="2419554" cy="1678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Reviews Application</a:t>
          </a:r>
        </a:p>
      </dsp:txBody>
      <dsp:txXfrm>
        <a:off x="7172229" y="251805"/>
        <a:ext cx="1227121" cy="1175091"/>
      </dsp:txXfrm>
    </dsp:sp>
    <dsp:sp modelId="{AFC07F14-EC0D-4E99-BFC6-F2C6DAE9A50A}">
      <dsp:nvSpPr>
        <dsp:cNvPr id="0" name=""/>
        <dsp:cNvSpPr/>
      </dsp:nvSpPr>
      <dsp:spPr>
        <a:xfrm>
          <a:off x="6079151" y="293712"/>
          <a:ext cx="1156091" cy="1091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FHLB Dallas</a:t>
          </a:r>
        </a:p>
      </dsp:txBody>
      <dsp:txXfrm>
        <a:off x="6248457" y="453526"/>
        <a:ext cx="817479" cy="771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A3375-F3D5-4912-B00F-92AB04E9FE3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75110-9CDC-43AE-BBEC-52CE71DD2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68CD-28A7-45AB-95D3-5E7166BC7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252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5110-9CDC-43AE-BBEC-52CE71DD2D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1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5110-9CDC-43AE-BBEC-52CE71DD2D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68CD-28A7-45AB-95D3-5E7166BC7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0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68CD-28A7-45AB-95D3-5E7166BC7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09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68CD-28A7-45AB-95D3-5E7166BC7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3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68CD-28A7-45AB-95D3-5E7166BC7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73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68CD-28A7-45AB-95D3-5E7166BC7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63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68CD-28A7-45AB-95D3-5E7166BC7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4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68CD-28A7-45AB-95D3-5E7166BC7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8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5110-9CDC-43AE-BBEC-52CE71DD2D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5110-9CDC-43AE-BBEC-52CE71DD2D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inTitl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707" y="3952240"/>
            <a:ext cx="8832427" cy="1158240"/>
          </a:xfrm>
          <a:solidFill>
            <a:schemeClr val="bg1"/>
          </a:solidFill>
        </p:spPr>
        <p:txBody>
          <a:bodyPr/>
          <a:lstStyle>
            <a:lvl1pPr algn="l">
              <a:lnSpc>
                <a:spcPts val="3800"/>
              </a:lnSpc>
              <a:defRPr sz="3600" b="0">
                <a:solidFill>
                  <a:srgbClr val="0071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8347" y="5312232"/>
            <a:ext cx="9043368" cy="4572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9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Titl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8346" y="5213337"/>
            <a:ext cx="9159481" cy="800661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2871541" y="5978302"/>
            <a:ext cx="8209280" cy="4759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69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53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013" y="598773"/>
            <a:ext cx="996076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94545" y="1251857"/>
            <a:ext cx="6787408" cy="49711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66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692" y="1484101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3692" y="3990850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29003" y="1484101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29003" y="3990850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3692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29003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3692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329003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83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602515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914400" indent="-169863" algn="l">
              <a:defRPr sz="1800"/>
            </a:lvl4pPr>
            <a:lvl5pPr marL="1258888" indent="-225425" algn="l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18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84514"/>
            <a:ext cx="10825019" cy="4855503"/>
          </a:xfrm>
        </p:spPr>
        <p:txBody>
          <a:bodyPr>
            <a:normAutofit/>
          </a:bodyPr>
          <a:lstStyle>
            <a:lvl1pPr marL="225425" indent="-225425" algn="l">
              <a:defRPr sz="2400"/>
            </a:lvl1pPr>
            <a:lvl2pPr algn="l">
              <a:defRPr sz="1600"/>
            </a:lvl2pPr>
            <a:lvl3pPr marL="688975" indent="-169863" algn="l">
              <a:defRPr sz="1600"/>
            </a:lvl3pPr>
            <a:lvl4pPr marL="1030288" indent="-285750"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75014" y="602676"/>
            <a:ext cx="292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71CE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6004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4" y="598773"/>
            <a:ext cx="9983013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3" y="1208314"/>
            <a:ext cx="11107387" cy="4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4437" y="64008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HLB_logo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864" y="577205"/>
            <a:ext cx="1510217" cy="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2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1CE"/>
          </a:solidFill>
          <a:latin typeface="+mj-lt"/>
          <a:ea typeface="+mj-ea"/>
          <a:cs typeface="+mj-cs"/>
        </a:defRPr>
      </a:lvl1pPr>
    </p:titleStyle>
    <p:bodyStyle>
      <a:lvl1pPr marL="166688" indent="-166688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3225" indent="-17145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Tw Cen MT" panose="020B0602020104020603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9913" indent="-166688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Calibri" panose="020F0502020204030204" pitchFamily="34" charset="0"/>
        <a:buChar char="˃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7713" indent="-1778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138" indent="-225425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Tw Cen MT" panose="020B0602020104020603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Accessing AHP Application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80260" y="1557929"/>
            <a:ext cx="8178800" cy="5047343"/>
          </a:xfrm>
        </p:spPr>
        <p:txBody>
          <a:bodyPr/>
          <a:lstStyle/>
          <a:p>
            <a:r>
              <a:rPr lang="en-US" dirty="0"/>
              <a:t>Go to fhlb.com</a:t>
            </a:r>
          </a:p>
          <a:p>
            <a:r>
              <a:rPr lang="en-US" dirty="0"/>
              <a:t>Click on link to MyFHLB to login or register for access</a:t>
            </a:r>
          </a:p>
          <a:p>
            <a:r>
              <a:rPr lang="en-US" dirty="0"/>
              <a:t>GrantConnect is the new home of the AHP application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F8134-7361-45FA-9EDA-DEA0FFEA2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4" y="3769627"/>
            <a:ext cx="11294427" cy="123577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AF7A22C-EA72-4532-8B05-0D7FEA9681D5}"/>
              </a:ext>
            </a:extLst>
          </p:cNvPr>
          <p:cNvSpPr/>
          <p:nvPr/>
        </p:nvSpPr>
        <p:spPr>
          <a:xfrm>
            <a:off x="9785684" y="3769627"/>
            <a:ext cx="1299411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09F0AB-0452-4628-959F-61F4A89EDB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376EF-EBE8-48D2-87E8-2CAD3C063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92" y="4548467"/>
            <a:ext cx="5433787" cy="192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/>
              <a:t>In 2020 all users will need to search for their organization before starting the application process</a:t>
            </a:r>
          </a:p>
          <a:p>
            <a:r>
              <a:rPr lang="en-US" sz="1800" dirty="0"/>
              <a:t>If your organization is not listed, you will be able to create your organization </a:t>
            </a:r>
          </a:p>
          <a:p>
            <a:r>
              <a:rPr lang="en-US" sz="1800" dirty="0"/>
              <a:t>Try to affiliate as soon as you register.  </a:t>
            </a:r>
          </a:p>
          <a:p>
            <a:r>
              <a:rPr lang="en-US" sz="1800" dirty="0"/>
              <a:t>Affiliate </a:t>
            </a:r>
            <a:r>
              <a:rPr lang="en-US" sz="1800" u="sng" dirty="0"/>
              <a:t>PRIOR</a:t>
            </a:r>
            <a:r>
              <a:rPr lang="en-US" sz="1800" dirty="0"/>
              <a:t> to the round!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CF63E-D6B0-4EE1-AF3C-2CAF3E763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0108" y="1474863"/>
            <a:ext cx="2926319" cy="26239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/>
              <a:t>Upon receiving your registration confirmation, log in to GrantConnect for the first time.</a:t>
            </a:r>
          </a:p>
          <a:p>
            <a:r>
              <a:rPr lang="en-US" sz="1600" dirty="0"/>
              <a:t>You are linking yourself with the organization you work for</a:t>
            </a:r>
          </a:p>
          <a:p>
            <a:r>
              <a:rPr lang="en-US" sz="1600" dirty="0"/>
              <a:t>This could be someone from the sponsor organization applying for the subsidy</a:t>
            </a:r>
          </a:p>
          <a:p>
            <a:r>
              <a:rPr lang="en-US" sz="1600" dirty="0"/>
              <a:t>This could be the consultant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70B56-5B06-4FB0-9D9D-8A1A677699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2789" y="4548467"/>
            <a:ext cx="5433787" cy="192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/>
              <a:t>Once the organization is created you will want to affiliate yourself with the newly created organization</a:t>
            </a:r>
          </a:p>
          <a:p>
            <a:r>
              <a:rPr lang="en-US" sz="1800" dirty="0"/>
              <a:t>You will have the opportunity to select the sponsor organization within the application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A48B8C-A6D3-4997-9276-CCF78FED7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460FF6-CE1D-49F9-8269-2F8D99F29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9005" y="1655853"/>
            <a:ext cx="2580329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55E5A2-4769-4C40-B20E-FC329215F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3733" y="2961836"/>
            <a:ext cx="5012267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2A189-C85A-433B-BDB9-F7AFCC58F9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4127" y="3552109"/>
            <a:ext cx="5012267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08D4C5-3229-4FB1-B391-165228F7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AHP Application Process – Affiliation w/ New Organization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1EF1FE-EC70-417C-A5E7-B97297723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59" y="1055973"/>
            <a:ext cx="7403602" cy="325635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FE07D86-4BC2-4EF0-8CE2-263EED4289B2}"/>
              </a:ext>
            </a:extLst>
          </p:cNvPr>
          <p:cNvSpPr/>
          <p:nvPr/>
        </p:nvSpPr>
        <p:spPr>
          <a:xfrm>
            <a:off x="3479404" y="3980759"/>
            <a:ext cx="3289609" cy="449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BC498A-D7E5-46B2-9CC8-5C917C0D6964}"/>
              </a:ext>
            </a:extLst>
          </p:cNvPr>
          <p:cNvSpPr/>
          <p:nvPr/>
        </p:nvSpPr>
        <p:spPr>
          <a:xfrm>
            <a:off x="1083733" y="2565604"/>
            <a:ext cx="1336114" cy="320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09F0AB-0452-4628-959F-61F4A89EDB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376EF-EBE8-48D2-87E8-2CAD3C063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213" y="4548467"/>
            <a:ext cx="956448" cy="1243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CF63E-D6B0-4EE1-AF3C-2CAF3E763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8030" y="1474862"/>
            <a:ext cx="4536017" cy="4784365"/>
          </a:xfrm>
        </p:spPr>
        <p:txBody>
          <a:bodyPr/>
          <a:lstStyle/>
          <a:p>
            <a:r>
              <a:rPr lang="en-US" sz="1600" dirty="0"/>
              <a:t>Again, this example assumes Ewing Consulting was not found in a search (same applies to sponsors)</a:t>
            </a:r>
          </a:p>
          <a:p>
            <a:r>
              <a:rPr lang="en-US" sz="1600" dirty="0"/>
              <a:t>Mr. Ewing is directly/employed by the organization listed and will be affiliated </a:t>
            </a:r>
          </a:p>
          <a:p>
            <a:r>
              <a:rPr lang="en-US" sz="1600" dirty="0"/>
              <a:t>Once the organization and the contact is created click on “Save”</a:t>
            </a:r>
          </a:p>
          <a:p>
            <a:r>
              <a:rPr lang="en-US" sz="1600" dirty="0"/>
              <a:t>The user will see a pop up like the one below: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Once CID completes the request you will be notified and will be ready to access the application once the round is open.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70B56-5B06-4FB0-9D9D-8A1A677699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0749" y="4471812"/>
            <a:ext cx="1356721" cy="1243832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A48B8C-A6D3-4997-9276-CCF78FED7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460FF6-CE1D-49F9-8269-2F8D99F29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79825" y="1634258"/>
            <a:ext cx="2580329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55E5A2-4769-4C40-B20E-FC329215F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953" y="2974195"/>
            <a:ext cx="5012267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2A189-C85A-433B-BDB9-F7AFCC58F9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902" y="3541570"/>
            <a:ext cx="5012267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08D4C5-3229-4FB1-B391-165228F7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AHP Application Process - Affiliation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40FA4F-CCF7-489F-BA13-A363B6237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03" y="1016255"/>
            <a:ext cx="6310528" cy="5715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44C07F-A22A-4559-B6AD-F2BEB6546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915" y="3707823"/>
            <a:ext cx="4472246" cy="10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0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62100D-1929-4232-81A1-08C64D0E6F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0714" y="1484100"/>
            <a:ext cx="4125245" cy="19448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61F5F-CB57-404E-8C51-0F1ACA7A4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92" y="4372102"/>
            <a:ext cx="5855311" cy="1538987"/>
          </a:xfrm>
        </p:spPr>
        <p:txBody>
          <a:bodyPr/>
          <a:lstStyle/>
          <a:p>
            <a:r>
              <a:rPr lang="en-US" sz="1800" dirty="0"/>
              <a:t>New landing page for GrantConnect Portal</a:t>
            </a:r>
          </a:p>
          <a:p>
            <a:r>
              <a:rPr lang="en-US" sz="1800" dirty="0"/>
              <a:t>After you have successfully affiliated with an organization, you will have access to this landing page.   </a:t>
            </a:r>
          </a:p>
          <a:p>
            <a:r>
              <a:rPr lang="en-US" sz="1800" dirty="0"/>
              <a:t>If there is an active AHP round you will see the blue button “Enter AHP”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F094A-4CF9-4D2E-91A6-BD8533D14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0892" y="1474863"/>
            <a:ext cx="2493721" cy="1763109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9C7DB-D9C0-4880-807C-F54972A4B0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860" y="3137821"/>
            <a:ext cx="2444883" cy="896584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79553-4DB8-492C-B2F3-A7C812364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857" y="1142356"/>
            <a:ext cx="4615102" cy="341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B4BAAF-CB29-4DA6-8A5F-8D7375E34D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68479" y="1182701"/>
            <a:ext cx="2506134" cy="25181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9B7850-4BE9-4856-83BC-7AB061974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1229" y="3666100"/>
            <a:ext cx="4364730" cy="2774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DC67DF-F331-432B-8A69-0158E6A9D3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49878" y="3752482"/>
            <a:ext cx="5012267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9F06E60-18FE-495B-9ED5-1B863FC5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AHP Application Process - Affiliation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BF8024-FE46-40D2-B7FB-5B02B49E4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92" y="1054118"/>
            <a:ext cx="8101896" cy="31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6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EFAE-9EB3-4B87-9D4C-28828FAA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Recap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C6709-539F-483F-963A-AFE807A5A3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014" y="1355464"/>
            <a:ext cx="7044581" cy="435684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000" dirty="0">
                <a:solidFill>
                  <a:srgbClr val="B94200"/>
                </a:solidFill>
                <a:latin typeface="TrebuchetMS"/>
              </a:rPr>
              <a:t>Registration Process for Applicants &amp; Non-Sponsors</a:t>
            </a:r>
          </a:p>
          <a:p>
            <a:pPr algn="l"/>
            <a:r>
              <a:rPr lang="en-US" dirty="0">
                <a:solidFill>
                  <a:srgbClr val="00002A"/>
                </a:solidFill>
                <a:latin typeface="ArialMT"/>
              </a:rPr>
              <a:t> </a:t>
            </a:r>
            <a:r>
              <a:rPr lang="en-US" dirty="0">
                <a:solidFill>
                  <a:srgbClr val="00002A"/>
                </a:solidFill>
                <a:latin typeface="+mj-lt"/>
              </a:rPr>
              <a:t>Sponsors and Non-Sponsors must:</a:t>
            </a:r>
          </a:p>
          <a:p>
            <a:pPr lvl="1"/>
            <a:r>
              <a:rPr lang="en-US" dirty="0">
                <a:solidFill>
                  <a:srgbClr val="00002A"/>
                </a:solidFill>
                <a:latin typeface="+mj-lt"/>
              </a:rPr>
              <a:t>Register or use existing user ID and password.  If you need assistance changing your password, you can get assistance from Help Desk</a:t>
            </a:r>
          </a:p>
          <a:p>
            <a:pPr lvl="1"/>
            <a:r>
              <a:rPr lang="en-US" dirty="0">
                <a:solidFill>
                  <a:srgbClr val="00002A"/>
                </a:solidFill>
                <a:latin typeface="+mj-lt"/>
              </a:rPr>
              <a:t>Affiliate yourself with </a:t>
            </a:r>
            <a:r>
              <a:rPr lang="en-US" u="sng" dirty="0">
                <a:solidFill>
                  <a:srgbClr val="00002A"/>
                </a:solidFill>
                <a:latin typeface="+mj-lt"/>
              </a:rPr>
              <a:t>your</a:t>
            </a:r>
            <a:r>
              <a:rPr lang="en-US" dirty="0">
                <a:solidFill>
                  <a:srgbClr val="00002A"/>
                </a:solidFill>
                <a:latin typeface="+mj-lt"/>
              </a:rPr>
              <a:t> organization as soon as possible.  </a:t>
            </a:r>
          </a:p>
          <a:p>
            <a:pPr lvl="1"/>
            <a:r>
              <a:rPr lang="en-US" dirty="0">
                <a:solidFill>
                  <a:srgbClr val="00002A"/>
                </a:solidFill>
                <a:latin typeface="+mj-lt"/>
              </a:rPr>
              <a:t>That is the organization you are employed by. </a:t>
            </a:r>
          </a:p>
          <a:p>
            <a:pPr lvl="1"/>
            <a:r>
              <a:rPr lang="en-US" dirty="0">
                <a:solidFill>
                  <a:srgbClr val="00002A"/>
                </a:solidFill>
                <a:latin typeface="+mj-lt"/>
              </a:rPr>
              <a:t>We want to make a connection between who you are and </a:t>
            </a:r>
            <a:r>
              <a:rPr lang="en-US" u="sng" dirty="0">
                <a:solidFill>
                  <a:srgbClr val="00002A"/>
                </a:solidFill>
                <a:latin typeface="+mj-lt"/>
              </a:rPr>
              <a:t>your organization.</a:t>
            </a:r>
            <a:r>
              <a:rPr lang="en-US" dirty="0">
                <a:solidFill>
                  <a:srgbClr val="00002A"/>
                </a:solidFill>
                <a:latin typeface="+mj-lt"/>
              </a:rPr>
              <a:t>  </a:t>
            </a:r>
          </a:p>
          <a:p>
            <a:pPr lvl="1"/>
            <a:r>
              <a:rPr lang="en-US" dirty="0">
                <a:solidFill>
                  <a:srgbClr val="00002A"/>
                </a:solidFill>
                <a:latin typeface="+mj-lt"/>
              </a:rPr>
              <a:t>The sponsor is the organization who will ultimately be responsible/liable for ensuring this project is completed 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AD96D218-8307-41A5-9630-E1E5B104F5C3}"/>
              </a:ext>
            </a:extLst>
          </p:cNvPr>
          <p:cNvSpPr/>
          <p:nvPr/>
        </p:nvSpPr>
        <p:spPr>
          <a:xfrm>
            <a:off x="7913972" y="283975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30663F64-0AFB-494E-9D7A-0EA72B51A9AD}"/>
              </a:ext>
            </a:extLst>
          </p:cNvPr>
          <p:cNvSpPr/>
          <p:nvPr/>
        </p:nvSpPr>
        <p:spPr>
          <a:xfrm rot="16200000">
            <a:off x="9661820" y="3063240"/>
            <a:ext cx="1216152" cy="731520"/>
          </a:xfrm>
          <a:prstGeom prst="curvedUpArrow">
            <a:avLst>
              <a:gd name="adj1" fmla="val 25000"/>
              <a:gd name="adj2" fmla="val 48518"/>
              <a:gd name="adj3" fmla="val 22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60896-0811-4DDE-A2F7-762C9F808F9F}"/>
              </a:ext>
            </a:extLst>
          </p:cNvPr>
          <p:cNvSpPr txBox="1"/>
          <p:nvPr/>
        </p:nvSpPr>
        <p:spPr>
          <a:xfrm>
            <a:off x="9039869" y="2924606"/>
            <a:ext cx="57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1CE"/>
                </a:solidFill>
              </a:rPr>
              <a:t>You</a:t>
            </a:r>
          </a:p>
        </p:txBody>
      </p:sp>
      <p:pic>
        <p:nvPicPr>
          <p:cNvPr id="14" name="Graphic 13" descr="Target Audience with solid fill">
            <a:extLst>
              <a:ext uri="{FF2B5EF4-FFF2-40B4-BE49-F238E27FC236}">
                <a16:creationId xmlns:a16="http://schemas.microsoft.com/office/drawing/2014/main" id="{603D3CCD-D8F5-4E98-9AFF-64F93BDE3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7614" y="2194872"/>
            <a:ext cx="914400" cy="914400"/>
          </a:xfrm>
          <a:prstGeom prst="rect">
            <a:avLst/>
          </a:prstGeom>
        </p:spPr>
      </p:pic>
      <p:pic>
        <p:nvPicPr>
          <p:cNvPr id="18" name="Graphic 17" descr="Group of people outline">
            <a:extLst>
              <a:ext uri="{FF2B5EF4-FFF2-40B4-BE49-F238E27FC236}">
                <a16:creationId xmlns:a16="http://schemas.microsoft.com/office/drawing/2014/main" id="{98AF5E9C-1A8B-43A0-9E8C-04CA5B6F1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7614" y="3637621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6352A7-E74B-428E-89C9-6613E01D12D5}"/>
              </a:ext>
            </a:extLst>
          </p:cNvPr>
          <p:cNvSpPr txBox="1"/>
          <p:nvPr/>
        </p:nvSpPr>
        <p:spPr>
          <a:xfrm>
            <a:off x="8331253" y="4523717"/>
            <a:ext cx="199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1CE"/>
                </a:solidFill>
              </a:rPr>
              <a:t>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3616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EFAE-9EB3-4B87-9D4C-28828FAA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 Recap</a:t>
            </a:r>
            <a:br>
              <a:rPr lang="en-US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C6709-539F-483F-963A-AFE807A5A3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014" y="1200741"/>
            <a:ext cx="7553619" cy="489860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B94200"/>
                </a:solidFill>
                <a:latin typeface="TrebuchetMS"/>
              </a:rPr>
              <a:t>Registration Process for Applicants &amp; Non-Sponsors</a:t>
            </a:r>
          </a:p>
          <a:p>
            <a:pPr lvl="1"/>
            <a:r>
              <a:rPr lang="en-US" sz="2200" dirty="0">
                <a:solidFill>
                  <a:srgbClr val="00002A"/>
                </a:solidFill>
                <a:latin typeface="+mj-lt"/>
              </a:rPr>
              <a:t>This new process will allow users to create multiple applications while maintaining only one User ID</a:t>
            </a:r>
          </a:p>
          <a:p>
            <a:pPr lvl="1"/>
            <a:r>
              <a:rPr lang="en-US" sz="2200" dirty="0">
                <a:solidFill>
                  <a:srgbClr val="00002A"/>
                </a:solidFill>
                <a:latin typeface="+mj-lt"/>
              </a:rPr>
              <a:t>Will reduce duplicate users and organizations</a:t>
            </a:r>
          </a:p>
          <a:p>
            <a:pPr lvl="1"/>
            <a:r>
              <a:rPr lang="en-US" sz="2200" dirty="0">
                <a:solidFill>
                  <a:srgbClr val="00002A"/>
                </a:solidFill>
                <a:latin typeface="+mj-lt"/>
              </a:rPr>
              <a:t>Make sure to affiliate yourself as soon as possible BEFORE round opens</a:t>
            </a:r>
          </a:p>
          <a:p>
            <a:pPr lvl="1"/>
            <a:r>
              <a:rPr lang="en-US" sz="2200" dirty="0">
                <a:solidFill>
                  <a:srgbClr val="00002A"/>
                </a:solidFill>
                <a:latin typeface="+mj-lt"/>
              </a:rPr>
              <a:t>Once round opens it may take up to 48 hours to complete the organization activation and affiliation process</a:t>
            </a:r>
          </a:p>
          <a:p>
            <a:pPr lvl="1"/>
            <a:r>
              <a:rPr lang="en-US" sz="2200" dirty="0">
                <a:solidFill>
                  <a:srgbClr val="00002A"/>
                </a:solidFill>
                <a:latin typeface="+mj-lt"/>
              </a:rPr>
              <a:t>If you are a consultant working on behalf of a new sponsor organization, ask someone from the organization to contact us so we can create and activate the organization</a:t>
            </a:r>
          </a:p>
        </p:txBody>
      </p:sp>
      <p:pic>
        <p:nvPicPr>
          <p:cNvPr id="5" name="Picture 4" descr="A white jigsaw puzzle with a red piece standing out">
            <a:extLst>
              <a:ext uri="{FF2B5EF4-FFF2-40B4-BE49-F238E27FC236}">
                <a16:creationId xmlns:a16="http://schemas.microsoft.com/office/drawing/2014/main" id="{F6C39E03-F74B-49D2-A5A6-D62032831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07" y="2088708"/>
            <a:ext cx="3644410" cy="24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80260" y="1314128"/>
            <a:ext cx="4404426" cy="4229744"/>
          </a:xfrm>
        </p:spPr>
        <p:txBody>
          <a:bodyPr/>
          <a:lstStyle/>
          <a:p>
            <a:r>
              <a:rPr lang="en-US" sz="1800" dirty="0"/>
              <a:t>Sponsor/Non-Sponsor completes application and uploads all “Required Documents” </a:t>
            </a:r>
          </a:p>
          <a:p>
            <a:r>
              <a:rPr lang="en-US" sz="1800" dirty="0"/>
              <a:t>Sponsor submits application electronically to member for review and approval</a:t>
            </a:r>
          </a:p>
          <a:p>
            <a:r>
              <a:rPr lang="en-US" sz="1800" dirty="0"/>
              <a:t>Non-Sponsor may create an application; however, it must be reviewed by the Sponsor first before it is submitted to Member</a:t>
            </a:r>
          </a:p>
          <a:p>
            <a:r>
              <a:rPr lang="en-US" sz="1800" dirty="0"/>
              <a:t>Member submits application electronically to FHLB Dallas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93385" y="1881496"/>
            <a:ext cx="3323072" cy="231997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/>
              <a:t>Sponsor cannot submit application to Member until “Required Documents” are uploaded</a:t>
            </a:r>
          </a:p>
          <a:p>
            <a:r>
              <a:rPr lang="en-US" sz="2000" dirty="0"/>
              <a:t>Sponsor establishes application PIN and notifies Member &amp; other users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793385" y="1548989"/>
            <a:ext cx="3323072" cy="3325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AHP Application Process	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574234335"/>
              </p:ext>
            </p:extLst>
          </p:nvPr>
        </p:nvGraphicFramePr>
        <p:xfrm>
          <a:off x="1422400" y="4859203"/>
          <a:ext cx="9144000" cy="167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271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Registration and Login Screen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80260" y="4310686"/>
            <a:ext cx="8178800" cy="2191715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/>
              <a:t>First time users will create a User ID/Password and affiliate with a new or existing organization</a:t>
            </a:r>
          </a:p>
          <a:p>
            <a:r>
              <a:rPr lang="en-US" sz="2000" dirty="0"/>
              <a:t>If you have created a User ID or used AHP Online in previous AHP Rounds, do not create a new User ID call us first</a:t>
            </a:r>
          </a:p>
          <a:p>
            <a:r>
              <a:rPr lang="en-US" sz="2000" dirty="0"/>
              <a:t>Call the FHLB Dallas Help Desk at 888-720-8585 to unlock your account or have password reset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40371-4EB7-4832-A9BD-C4958428F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260" y="1299283"/>
            <a:ext cx="6837438" cy="28389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D83B56-EEAD-4F00-ACDA-474ACBED9989}"/>
              </a:ext>
            </a:extLst>
          </p:cNvPr>
          <p:cNvCxnSpPr>
            <a:cxnSpLocks/>
          </p:cNvCxnSpPr>
          <p:nvPr/>
        </p:nvCxnSpPr>
        <p:spPr>
          <a:xfrm>
            <a:off x="6203091" y="2953265"/>
            <a:ext cx="7414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Registering as an Applicant or Member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79600" y="4046220"/>
            <a:ext cx="2364740" cy="21488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3800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3233699"/>
              </p:ext>
            </p:extLst>
          </p:nvPr>
        </p:nvGraphicFramePr>
        <p:xfrm>
          <a:off x="2029098" y="4295475"/>
          <a:ext cx="41021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 txBox="1">
            <a:spLocks/>
          </p:cNvSpPr>
          <p:nvPr/>
        </p:nvSpPr>
        <p:spPr>
          <a:xfrm>
            <a:off x="6495472" y="3517333"/>
            <a:ext cx="5221514" cy="291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166688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Calibri" panose="020F0502020204030204" pitchFamily="34" charset="0"/>
              <a:buChar char="˃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7713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138" indent="-225425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If you have used the system in the past, you can use your existing User ID.  Password can be reset.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All new users must register with a User ID and password 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Applicants frequently register themselves as members in error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Look for confirmation after registering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Good News!  Member registration process has not changed. 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6495472" y="3206904"/>
            <a:ext cx="5221514" cy="3104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166688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Calibri" panose="020F0502020204030204" pitchFamily="34" charset="0"/>
              <a:buChar char="˃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7713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138" indent="-225425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HELPFUL HINTS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CCED8-21E4-4167-9041-41E461D99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14" y="1265251"/>
            <a:ext cx="5489886" cy="27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7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Registering – Introducing Non-Sponsor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79600" y="4046220"/>
            <a:ext cx="2364740" cy="21488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3800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8009746"/>
              </p:ext>
            </p:extLst>
          </p:nvPr>
        </p:nvGraphicFramePr>
        <p:xfrm>
          <a:off x="843024" y="4631961"/>
          <a:ext cx="5252976" cy="140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 txBox="1">
            <a:spLocks/>
          </p:cNvSpPr>
          <p:nvPr/>
        </p:nvSpPr>
        <p:spPr>
          <a:xfrm>
            <a:off x="6574494" y="3020687"/>
            <a:ext cx="5312705" cy="34454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166688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Calibri" panose="020F0502020204030204" pitchFamily="34" charset="0"/>
              <a:buChar char="˃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7713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138" indent="-225425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Typically, applications are created by the sponsor or a consultant (in some cases a Member)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Starting this year, we have added the role of the non-sponsor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Non-Sponsor = Consultant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All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non-sponsors need to register as well 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Simply tell us who you are and set up your ID and password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Provide your name and contact information.  No organization information needed at this time.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Look for an email after registering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6574494" y="2661086"/>
            <a:ext cx="5312705" cy="35960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166688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Calibri" panose="020F0502020204030204" pitchFamily="34" charset="0"/>
              <a:buChar char="˃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7713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138" indent="-225425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HELPFUL HINTS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CCED8-21E4-4167-9041-41E461D99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4" y="1297408"/>
            <a:ext cx="5489886" cy="27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8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Registration For 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79600" y="4046220"/>
            <a:ext cx="2364740" cy="21488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3800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92978444"/>
              </p:ext>
            </p:extLst>
          </p:nvPr>
        </p:nvGraphicFramePr>
        <p:xfrm>
          <a:off x="1053078" y="3856833"/>
          <a:ext cx="2499783" cy="7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 txBox="1">
            <a:spLocks/>
          </p:cNvSpPr>
          <p:nvPr/>
        </p:nvSpPr>
        <p:spPr>
          <a:xfrm>
            <a:off x="7980480" y="1813726"/>
            <a:ext cx="2719137" cy="2360709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166688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Calibri" panose="020F0502020204030204" pitchFamily="34" charset="0"/>
              <a:buChar char="˃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7713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138" indent="-225425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No organization information needed at this time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Simply tell us who you are 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Please include your address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CID monitors new registrations for duplicates.  You will be notified if a User ID already exists for you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7980481" y="1450398"/>
            <a:ext cx="2719137" cy="36332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166688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Calibri" panose="020F0502020204030204" pitchFamily="34" charset="0"/>
              <a:buChar char="˃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7713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138" indent="-225425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HELPFUL HINTS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CCED8-21E4-4167-9041-41E461D99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5" y="1875925"/>
            <a:ext cx="3235356" cy="1607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D94D6-53BA-4E9C-B9CE-76ECA030D275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475014" y="1450398"/>
            <a:ext cx="5846273" cy="4744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B93F171-6435-4E8C-9759-FCB74B1CCFBE}"/>
              </a:ext>
            </a:extLst>
          </p:cNvPr>
          <p:cNvGrpSpPr/>
          <p:nvPr/>
        </p:nvGrpSpPr>
        <p:grpSpPr>
          <a:xfrm>
            <a:off x="7748977" y="5719646"/>
            <a:ext cx="3182141" cy="475414"/>
            <a:chOff x="2101190" y="0"/>
            <a:chExt cx="3151785" cy="1409075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3F3A0502-97A5-41AE-8F0D-4200164C5153}"/>
                </a:ext>
              </a:extLst>
            </p:cNvPr>
            <p:cNvSpPr/>
            <p:nvPr/>
          </p:nvSpPr>
          <p:spPr>
            <a:xfrm>
              <a:off x="2101190" y="0"/>
              <a:ext cx="3151785" cy="1409075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ow: Right 4">
              <a:extLst>
                <a:ext uri="{FF2B5EF4-FFF2-40B4-BE49-F238E27FC236}">
                  <a16:creationId xmlns:a16="http://schemas.microsoft.com/office/drawing/2014/main" id="{294790F6-AE5D-41A7-855D-5FD7BA4095A4}"/>
                </a:ext>
              </a:extLst>
            </p:cNvPr>
            <p:cNvSpPr txBox="1"/>
            <p:nvPr/>
          </p:nvSpPr>
          <p:spPr>
            <a:xfrm>
              <a:off x="2101190" y="176135"/>
              <a:ext cx="2623382" cy="1056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900" dirty="0"/>
                <a:t>Click NEXT</a:t>
              </a: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118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Registration For 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79600" y="4046220"/>
            <a:ext cx="2364740" cy="21488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3800" dirty="0"/>
          </a:p>
          <a:p>
            <a:endParaRPr lang="en-US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7747962" y="1831551"/>
            <a:ext cx="2710065" cy="2214669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166688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Calibri" panose="020F0502020204030204" pitchFamily="34" charset="0"/>
              <a:buChar char="˃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7713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138" indent="-225425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For Member registrations, a User ID is automatically created for you by the system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Members only create a password and challenge questions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7738890" y="1361375"/>
            <a:ext cx="2719137" cy="36332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166688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Calibri" panose="020F0502020204030204" pitchFamily="34" charset="0"/>
              <a:buChar char="˃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7713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138" indent="-225425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HELPFUL HINTS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B2D1B-FED9-4D71-B102-8BB6BFF7B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002" y="1361375"/>
            <a:ext cx="3610675" cy="48978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5768782-A2FA-4A53-8091-57B206DEAD9F}"/>
              </a:ext>
            </a:extLst>
          </p:cNvPr>
          <p:cNvGrpSpPr/>
          <p:nvPr/>
        </p:nvGrpSpPr>
        <p:grpSpPr>
          <a:xfrm>
            <a:off x="7747962" y="5783813"/>
            <a:ext cx="3182141" cy="475414"/>
            <a:chOff x="2101190" y="0"/>
            <a:chExt cx="3151785" cy="1409075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31672CD3-2EC0-41B2-813B-932AD5228321}"/>
                </a:ext>
              </a:extLst>
            </p:cNvPr>
            <p:cNvSpPr/>
            <p:nvPr/>
          </p:nvSpPr>
          <p:spPr>
            <a:xfrm>
              <a:off x="2101190" y="0"/>
              <a:ext cx="3151785" cy="1409075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ow: Right 4">
              <a:extLst>
                <a:ext uri="{FF2B5EF4-FFF2-40B4-BE49-F238E27FC236}">
                  <a16:creationId xmlns:a16="http://schemas.microsoft.com/office/drawing/2014/main" id="{F01114AF-47B3-45FD-8544-0414A1ED8AA4}"/>
                </a:ext>
              </a:extLst>
            </p:cNvPr>
            <p:cNvSpPr txBox="1"/>
            <p:nvPr/>
          </p:nvSpPr>
          <p:spPr>
            <a:xfrm>
              <a:off x="2101190" y="176135"/>
              <a:ext cx="2623382" cy="1056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0" lvl="1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900" dirty="0"/>
                <a:t>Click NEXT</a:t>
              </a: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52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Registration For 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79600" y="4046220"/>
            <a:ext cx="2364740" cy="21488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3800" dirty="0"/>
          </a:p>
          <a:p>
            <a:endParaRPr lang="en-US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8629838" y="2411244"/>
            <a:ext cx="2710065" cy="3366703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166688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Calibri" panose="020F0502020204030204" pitchFamily="34" charset="0"/>
              <a:buChar char="˃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7713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138" indent="-225425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Once registration is complete you will receive this confirmation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Please note your User ID and Password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Upon completing the registration click on the link to start the affiliation process 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This will save you time stress later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8629838" y="2047917"/>
            <a:ext cx="2719137" cy="36332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166688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66688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Calibri" panose="020F0502020204030204" pitchFamily="34" charset="0"/>
              <a:buChar char="˃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7713" indent="-1778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138" indent="-225425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Tw Cen MT" panose="020B0602020104020603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HELPFUL HINTS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6FF602-FA10-4EC2-8164-5FCC3606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98" y="1962234"/>
            <a:ext cx="6101284" cy="2478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147F4-C3BD-450B-BD39-D2313DE62D6C}"/>
              </a:ext>
            </a:extLst>
          </p:cNvPr>
          <p:cNvSpPr txBox="1"/>
          <p:nvPr/>
        </p:nvSpPr>
        <p:spPr>
          <a:xfrm>
            <a:off x="7527235" y="51206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8FA3E3-6E0F-4F00-ADF4-CB8B0EBDF47F}"/>
              </a:ext>
            </a:extLst>
          </p:cNvPr>
          <p:cNvSpPr/>
          <p:nvPr/>
        </p:nvSpPr>
        <p:spPr>
          <a:xfrm>
            <a:off x="4952490" y="2994991"/>
            <a:ext cx="1736035" cy="31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7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09F0AB-0452-4628-959F-61F4A89EDB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804" y="1496940"/>
            <a:ext cx="5012267" cy="1920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376EF-EBE8-48D2-87E8-2CAD3C063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014" y="4548467"/>
            <a:ext cx="5432465" cy="192024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/>
              <a:t>In 2020 all users will need to search for their organization before starting the application process</a:t>
            </a:r>
          </a:p>
          <a:p>
            <a:r>
              <a:rPr lang="en-US" sz="1800" dirty="0"/>
              <a:t>If your organization is not listed, you will be able to create your organization </a:t>
            </a:r>
          </a:p>
          <a:p>
            <a:r>
              <a:rPr lang="en-US" sz="1800" dirty="0"/>
              <a:t>Try to affiliate as soon as you register.  </a:t>
            </a:r>
          </a:p>
          <a:p>
            <a:r>
              <a:rPr lang="en-US" sz="1800" dirty="0"/>
              <a:t>Affiliate </a:t>
            </a:r>
            <a:r>
              <a:rPr lang="en-US" sz="1800" u="sng" dirty="0"/>
              <a:t>PRIOR</a:t>
            </a:r>
            <a:r>
              <a:rPr lang="en-US" sz="1800" dirty="0"/>
              <a:t> to the round!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CF63E-D6B0-4EE1-AF3C-2CAF3E763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0108" y="1474863"/>
            <a:ext cx="2926319" cy="271282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/>
              <a:t>Upon receiving your registration confirmation, log in to GrantConnect for the first time.</a:t>
            </a:r>
          </a:p>
          <a:p>
            <a:r>
              <a:rPr lang="en-US" sz="1600" dirty="0"/>
              <a:t>You are linking yourself with the organization </a:t>
            </a:r>
            <a:r>
              <a:rPr lang="en-US" sz="1600" u="sng" dirty="0"/>
              <a:t>you work for</a:t>
            </a:r>
          </a:p>
          <a:p>
            <a:r>
              <a:rPr lang="en-US" sz="1600" dirty="0"/>
              <a:t>This could be someone from the sponsor organization applying for the subsidy</a:t>
            </a:r>
          </a:p>
          <a:p>
            <a:r>
              <a:rPr lang="en-US" sz="1600" dirty="0"/>
              <a:t>This could be the consultant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70B56-5B06-4FB0-9D9D-8A1A677699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2789" y="4548467"/>
            <a:ext cx="5432465" cy="192024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/>
              <a:t>Once the organization is created you will want to affiliate yourself with the newly created organization</a:t>
            </a:r>
          </a:p>
          <a:p>
            <a:r>
              <a:rPr lang="en-US" sz="1800" dirty="0"/>
              <a:t>You will have the opportunity to select the sponsor organization within the application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A48B8C-A6D3-4997-9276-CCF78FED7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902" y="1153395"/>
            <a:ext cx="5012267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460FF6-CE1D-49F9-8269-2F8D99F29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9005" y="1655853"/>
            <a:ext cx="2580329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55E5A2-4769-4C40-B20E-FC329215F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3733" y="2961836"/>
            <a:ext cx="5012267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2A189-C85A-433B-BDB9-F7AFCC58F9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4127" y="3552109"/>
            <a:ext cx="5012267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08D4C5-3229-4FB1-B391-165228F7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AHP Application Process - Affiliation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BA53D7-0822-464A-9B73-5DDFA784C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4" y="1112001"/>
            <a:ext cx="6742656" cy="29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09F0AB-0452-4628-959F-61F4A89EDB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804" y="1496940"/>
            <a:ext cx="5012267" cy="1920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376EF-EBE8-48D2-87E8-2CAD3C063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014" y="4548467"/>
            <a:ext cx="4303815" cy="93793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/>
              <a:t>In 2020 all users will need to search for their organization before starting the application process</a:t>
            </a:r>
          </a:p>
          <a:p>
            <a:r>
              <a:rPr lang="en-US" sz="1800" dirty="0"/>
              <a:t>If your organization is not listed, you will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CF63E-D6B0-4EE1-AF3C-2CAF3E763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2280" y="4703040"/>
            <a:ext cx="3713570" cy="121647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/>
              <a:t>CID will monitor and approve all affiliation requests.  Once the process is complete, you will be contacted. </a:t>
            </a:r>
          </a:p>
          <a:p>
            <a:r>
              <a:rPr lang="en-US" sz="1600" dirty="0"/>
              <a:t>Please affiliate BEFORE the round opens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70B56-5B06-4FB0-9D9D-8A1A677699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6446" y="2765486"/>
            <a:ext cx="4305238" cy="121647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/>
              <a:t>Once the organization is created you will want to affiliate yourself with the newly created organization</a:t>
            </a:r>
          </a:p>
          <a:p>
            <a:r>
              <a:rPr lang="en-US" sz="1800" dirty="0"/>
              <a:t>You will have the opportunity to select the sponsor organization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A48B8C-A6D3-4997-9276-CCF78FED7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804" y="1496940"/>
            <a:ext cx="5012267" cy="332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460FF6-CE1D-49F9-8269-2F8D99F29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65005" y="2417956"/>
            <a:ext cx="2589624" cy="368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55E5A2-4769-4C40-B20E-FC329215F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3733" y="2961836"/>
            <a:ext cx="3564467" cy="285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2A189-C85A-433B-BDB9-F7AFCC58F9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V="1">
            <a:off x="1614127" y="3473208"/>
            <a:ext cx="1194387" cy="7890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08D4C5-3229-4FB1-B391-165228F7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AHP Application Process – Affiliation w/ Existing Organization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BA53D7-0822-464A-9B73-5DDFA784C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4" y="1474863"/>
            <a:ext cx="4749863" cy="2088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037165-E421-4289-85AA-0C17522B82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5014" y="1319648"/>
            <a:ext cx="5346016" cy="4599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145821-7D6F-4A85-A061-CE433A48D13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56229" y="1221211"/>
            <a:ext cx="4291808" cy="1216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7AE044-BF58-4077-870F-7E40DA6F86A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1" y="2561800"/>
            <a:ext cx="5012266" cy="17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81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Microsoft Office PowerPoint</Application>
  <PresentationFormat>Widescreen</PresentationFormat>
  <Paragraphs>148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ArialMT</vt:lpstr>
      <vt:lpstr>Calibri</vt:lpstr>
      <vt:lpstr>TrebuchetMS</vt:lpstr>
      <vt:lpstr>Tw Cen MT</vt:lpstr>
      <vt:lpstr>2_Office Theme</vt:lpstr>
      <vt:lpstr>Accessing AHP Application </vt:lpstr>
      <vt:lpstr>Registration and Login Screen</vt:lpstr>
      <vt:lpstr>Registering as an Applicant or Member</vt:lpstr>
      <vt:lpstr>Registering – Introducing Non-Sponsor</vt:lpstr>
      <vt:lpstr>Registration For All</vt:lpstr>
      <vt:lpstr>Registration For All</vt:lpstr>
      <vt:lpstr>Registration For All</vt:lpstr>
      <vt:lpstr>AHP Application Process - Affiliation</vt:lpstr>
      <vt:lpstr>AHP Application Process – Affiliation w/ Existing Organization</vt:lpstr>
      <vt:lpstr>AHP Application Process – Affiliation w/ New Organization</vt:lpstr>
      <vt:lpstr>AHP Application Process - Affiliation</vt:lpstr>
      <vt:lpstr>AHP Application Process - Affiliation</vt:lpstr>
      <vt:lpstr>Registration Recap </vt:lpstr>
      <vt:lpstr>Registration Recap </vt:lpstr>
      <vt:lpstr>AHP Application Process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2021-03-26T14:04:23Z</dcterms:created>
  <dcterms:modified xsi:type="dcterms:W3CDTF">2021-03-26T14:04:44Z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cd881d2-cc68-4807-9ce2-53abc3f011db_Enabled">
    <vt:lpwstr>True</vt:lpwstr>
  </property>
  <property fmtid="{D5CDD505-2E9C-101B-9397-08002B2CF9AE}" pid="3" name="MSIP_Label_bcd881d2-cc68-4807-9ce2-53abc3f011db_SiteId">
    <vt:lpwstr>058cb8ca-54fd-43ef-80e0-be1a117c6894</vt:lpwstr>
  </property>
  <property fmtid="{D5CDD505-2E9C-101B-9397-08002B2CF9AE}" pid="4" name="MSIP_Label_bcd881d2-cc68-4807-9ce2-53abc3f011db_Owner">
    <vt:lpwstr>ufbxp@fhlb.com</vt:lpwstr>
  </property>
  <property fmtid="{D5CDD505-2E9C-101B-9397-08002B2CF9AE}" pid="5" name="MSIP_Label_bcd881d2-cc68-4807-9ce2-53abc3f011db_SetDate">
    <vt:lpwstr>2021-03-26T14:04:44.0681447Z</vt:lpwstr>
  </property>
  <property fmtid="{D5CDD505-2E9C-101B-9397-08002B2CF9AE}" pid="6" name="MSIP_Label_bcd881d2-cc68-4807-9ce2-53abc3f011db_Name">
    <vt:lpwstr>Private</vt:lpwstr>
  </property>
  <property fmtid="{D5CDD505-2E9C-101B-9397-08002B2CF9AE}" pid="7" name="MSIP_Label_bcd881d2-cc68-4807-9ce2-53abc3f011db_Application">
    <vt:lpwstr>Microsoft Azure Information Protection</vt:lpwstr>
  </property>
  <property fmtid="{D5CDD505-2E9C-101B-9397-08002B2CF9AE}" pid="8" name="MSIP_Label_bcd881d2-cc68-4807-9ce2-53abc3f011db_ActionId">
    <vt:lpwstr>ba65f305-ad4a-4744-a09f-6056a24b66c8</vt:lpwstr>
  </property>
  <property fmtid="{D5CDD505-2E9C-101B-9397-08002B2CF9AE}" pid="9" name="MSIP_Label_bcd881d2-cc68-4807-9ce2-53abc3f011db_Extended_MSFT_Method">
    <vt:lpwstr>Automatic</vt:lpwstr>
  </property>
  <property fmtid="{D5CDD505-2E9C-101B-9397-08002B2CF9AE}" pid="10" name="MSIP_Label_b7af11e6-bb3e-4e8e-bbbf-c72d3d28961e_Enabled">
    <vt:lpwstr>True</vt:lpwstr>
  </property>
  <property fmtid="{D5CDD505-2E9C-101B-9397-08002B2CF9AE}" pid="11" name="MSIP_Label_b7af11e6-bb3e-4e8e-bbbf-c72d3d28961e_SiteId">
    <vt:lpwstr>058cb8ca-54fd-43ef-80e0-be1a117c6894</vt:lpwstr>
  </property>
  <property fmtid="{D5CDD505-2E9C-101B-9397-08002B2CF9AE}" pid="12" name="MSIP_Label_b7af11e6-bb3e-4e8e-bbbf-c72d3d28961e_Owner">
    <vt:lpwstr>ufbxp@fhlb.com</vt:lpwstr>
  </property>
  <property fmtid="{D5CDD505-2E9C-101B-9397-08002B2CF9AE}" pid="13" name="MSIP_Label_b7af11e6-bb3e-4e8e-bbbf-c72d3d28961e_SetDate">
    <vt:lpwstr>2021-03-26T14:04:44.0681447Z</vt:lpwstr>
  </property>
  <property fmtid="{D5CDD505-2E9C-101B-9397-08002B2CF9AE}" pid="14" name="MSIP_Label_b7af11e6-bb3e-4e8e-bbbf-c72d3d28961e_Name">
    <vt:lpwstr>Private - Internal</vt:lpwstr>
  </property>
  <property fmtid="{D5CDD505-2E9C-101B-9397-08002B2CF9AE}" pid="15" name="MSIP_Label_b7af11e6-bb3e-4e8e-bbbf-c72d3d28961e_Application">
    <vt:lpwstr>Microsoft Azure Information Protection</vt:lpwstr>
  </property>
  <property fmtid="{D5CDD505-2E9C-101B-9397-08002B2CF9AE}" pid="16" name="MSIP_Label_b7af11e6-bb3e-4e8e-bbbf-c72d3d28961e_ActionId">
    <vt:lpwstr>ba65f305-ad4a-4744-a09f-6056a24b66c8</vt:lpwstr>
  </property>
  <property fmtid="{D5CDD505-2E9C-101B-9397-08002B2CF9AE}" pid="17" name="MSIP_Label_b7af11e6-bb3e-4e8e-bbbf-c72d3d28961e_Parent">
    <vt:lpwstr>bcd881d2-cc68-4807-9ce2-53abc3f011db</vt:lpwstr>
  </property>
  <property fmtid="{D5CDD505-2E9C-101B-9397-08002B2CF9AE}" pid="18" name="MSIP_Label_b7af11e6-bb3e-4e8e-bbbf-c72d3d28961e_Extended_MSFT_Method">
    <vt:lpwstr>Automatic</vt:lpwstr>
  </property>
  <property fmtid="{D5CDD505-2E9C-101B-9397-08002B2CF9AE}" pid="19" name="Sensitivity">
    <vt:lpwstr>Private Private - Internal</vt:lpwstr>
  </property>
</Properties>
</file>